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9" r:id="rId5"/>
    <p:sldId id="271" r:id="rId6"/>
    <p:sldId id="4235" r:id="rId7"/>
    <p:sldId id="272" r:id="rId8"/>
    <p:sldId id="4236" r:id="rId9"/>
    <p:sldId id="4238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A7D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8232C-EEDE-4EA2-8756-7344D31878D5}" v="6" dt="2020-08-20T00:27:13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32" autoAdjust="0"/>
    <p:restoredTop sz="94660"/>
  </p:normalViewPr>
  <p:slideViewPr>
    <p:cSldViewPr snapToGrid="0">
      <p:cViewPr varScale="1">
        <p:scale>
          <a:sx n="96" d="100"/>
          <a:sy n="96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Anderson" userId="773dbba9-beed-4b85-8e2f-1f30db739b2b" providerId="ADAL" clId="{9788232C-EEDE-4EA2-8756-7344D31878D5}"/>
    <pc:docChg chg="undo custSel mod addSld delSld modSld sldOrd">
      <pc:chgData name="Marc Anderson" userId="773dbba9-beed-4b85-8e2f-1f30db739b2b" providerId="ADAL" clId="{9788232C-EEDE-4EA2-8756-7344D31878D5}" dt="2020-08-20T00:32:29.266" v="669" actId="47"/>
      <pc:docMkLst>
        <pc:docMk/>
      </pc:docMkLst>
      <pc:sldChg chg="del ord">
        <pc:chgData name="Marc Anderson" userId="773dbba9-beed-4b85-8e2f-1f30db739b2b" providerId="ADAL" clId="{9788232C-EEDE-4EA2-8756-7344D31878D5}" dt="2020-08-20T00:32:29.266" v="669" actId="47"/>
        <pc:sldMkLst>
          <pc:docMk/>
          <pc:sldMk cId="1242895379" sldId="259"/>
        </pc:sldMkLst>
      </pc:sldChg>
      <pc:sldChg chg="addSp modSp mod">
        <pc:chgData name="Marc Anderson" userId="773dbba9-beed-4b85-8e2f-1f30db739b2b" providerId="ADAL" clId="{9788232C-EEDE-4EA2-8756-7344D31878D5}" dt="2020-08-20T00:27:21.533" v="667" actId="1076"/>
        <pc:sldMkLst>
          <pc:docMk/>
          <pc:sldMk cId="1388645214" sldId="268"/>
        </pc:sldMkLst>
        <pc:spChg chg="add mod">
          <ac:chgData name="Marc Anderson" userId="773dbba9-beed-4b85-8e2f-1f30db739b2b" providerId="ADAL" clId="{9788232C-EEDE-4EA2-8756-7344D31878D5}" dt="2020-08-17T20:01:00.498" v="599" actId="3626"/>
          <ac:spMkLst>
            <pc:docMk/>
            <pc:sldMk cId="1388645214" sldId="268"/>
            <ac:spMk id="2" creationId="{EB28755E-5BDB-4FF4-A0DD-CABEFD78DB2F}"/>
          </ac:spMkLst>
        </pc:spChg>
        <pc:spChg chg="add mod">
          <ac:chgData name="Marc Anderson" userId="773dbba9-beed-4b85-8e2f-1f30db739b2b" providerId="ADAL" clId="{9788232C-EEDE-4EA2-8756-7344D31878D5}" dt="2020-08-17T20:01:37.925" v="656" actId="3626"/>
          <ac:spMkLst>
            <pc:docMk/>
            <pc:sldMk cId="1388645214" sldId="268"/>
            <ac:spMk id="4" creationId="{01C7DFD6-18FE-42D3-9FD8-87060015D474}"/>
          </ac:spMkLst>
        </pc:spChg>
        <pc:spChg chg="add mod">
          <ac:chgData name="Marc Anderson" userId="773dbba9-beed-4b85-8e2f-1f30db739b2b" providerId="ADAL" clId="{9788232C-EEDE-4EA2-8756-7344D31878D5}" dt="2020-08-20T00:27:21.533" v="667" actId="1076"/>
          <ac:spMkLst>
            <pc:docMk/>
            <pc:sldMk cId="1388645214" sldId="268"/>
            <ac:spMk id="5" creationId="{63CB3704-6966-44AD-BB64-102E3D6EE6FB}"/>
          </ac:spMkLst>
        </pc:spChg>
      </pc:sldChg>
      <pc:sldChg chg="del">
        <pc:chgData name="Marc Anderson" userId="773dbba9-beed-4b85-8e2f-1f30db739b2b" providerId="ADAL" clId="{9788232C-EEDE-4EA2-8756-7344D31878D5}" dt="2020-08-13T17:33:59.637" v="0" actId="47"/>
        <pc:sldMkLst>
          <pc:docMk/>
          <pc:sldMk cId="683097151" sldId="270"/>
        </pc:sldMkLst>
      </pc:sldChg>
      <pc:sldChg chg="modSp mod">
        <pc:chgData name="Marc Anderson" userId="773dbba9-beed-4b85-8e2f-1f30db739b2b" providerId="ADAL" clId="{9788232C-EEDE-4EA2-8756-7344D31878D5}" dt="2020-08-17T15:40:40.713" v="510" actId="26606"/>
        <pc:sldMkLst>
          <pc:docMk/>
          <pc:sldMk cId="2130528490" sldId="272"/>
        </pc:sldMkLst>
        <pc:spChg chg="mod">
          <ac:chgData name="Marc Anderson" userId="773dbba9-beed-4b85-8e2f-1f30db739b2b" providerId="ADAL" clId="{9788232C-EEDE-4EA2-8756-7344D31878D5}" dt="2020-08-13T17:40:51.016" v="266" actId="20577"/>
          <ac:spMkLst>
            <pc:docMk/>
            <pc:sldMk cId="2130528490" sldId="272"/>
            <ac:spMk id="2" creationId="{CF1EC7C6-A656-4034-B641-FD740C172B81}"/>
          </ac:spMkLst>
        </pc:spChg>
        <pc:graphicFrameChg chg="mod modGraphic">
          <ac:chgData name="Marc Anderson" userId="773dbba9-beed-4b85-8e2f-1f30db739b2b" providerId="ADAL" clId="{9788232C-EEDE-4EA2-8756-7344D31878D5}" dt="2020-08-17T15:40:40.713" v="510" actId="26606"/>
          <ac:graphicFrameMkLst>
            <pc:docMk/>
            <pc:sldMk cId="2130528490" sldId="272"/>
            <ac:graphicFrameMk id="3" creationId="{3003A310-C6E9-4695-A1D5-1675CE2A2D55}"/>
          </ac:graphicFrameMkLst>
        </pc:graphicFrameChg>
      </pc:sldChg>
      <pc:sldChg chg="addSp delSp modSp mod">
        <pc:chgData name="Marc Anderson" userId="773dbba9-beed-4b85-8e2f-1f30db739b2b" providerId="ADAL" clId="{9788232C-EEDE-4EA2-8756-7344D31878D5}" dt="2020-08-17T15:26:17.853" v="479" actId="1037"/>
        <pc:sldMkLst>
          <pc:docMk/>
          <pc:sldMk cId="310587083" sldId="4236"/>
        </pc:sldMkLst>
        <pc:spChg chg="mod">
          <ac:chgData name="Marc Anderson" userId="773dbba9-beed-4b85-8e2f-1f30db739b2b" providerId="ADAL" clId="{9788232C-EEDE-4EA2-8756-7344D31878D5}" dt="2020-08-13T17:40:57.441" v="276" actId="20577"/>
          <ac:spMkLst>
            <pc:docMk/>
            <pc:sldMk cId="310587083" sldId="4236"/>
            <ac:spMk id="2" creationId="{CF1EC7C6-A656-4034-B641-FD740C172B81}"/>
          </ac:spMkLst>
        </pc:spChg>
        <pc:spChg chg="del">
          <ac:chgData name="Marc Anderson" userId="773dbba9-beed-4b85-8e2f-1f30db739b2b" providerId="ADAL" clId="{9788232C-EEDE-4EA2-8756-7344D31878D5}" dt="2020-08-13T17:41:04.650" v="277" actId="21"/>
          <ac:spMkLst>
            <pc:docMk/>
            <pc:sldMk cId="310587083" sldId="4236"/>
            <ac:spMk id="12" creationId="{330DFEDE-F9A6-4FE4-BA48-8BCE25C461E7}"/>
          </ac:spMkLst>
        </pc:spChg>
        <pc:spChg chg="del">
          <ac:chgData name="Marc Anderson" userId="773dbba9-beed-4b85-8e2f-1f30db739b2b" providerId="ADAL" clId="{9788232C-EEDE-4EA2-8756-7344D31878D5}" dt="2020-08-13T17:41:04.650" v="277" actId="21"/>
          <ac:spMkLst>
            <pc:docMk/>
            <pc:sldMk cId="310587083" sldId="4236"/>
            <ac:spMk id="25" creationId="{56D295DB-D0AC-4A25-A167-61AF3CE7CEEA}"/>
          </ac:spMkLst>
        </pc:spChg>
        <pc:spChg chg="add del mod">
          <ac:chgData name="Marc Anderson" userId="773dbba9-beed-4b85-8e2f-1f30db739b2b" providerId="ADAL" clId="{9788232C-EEDE-4EA2-8756-7344D31878D5}" dt="2020-08-17T15:25:43" v="467" actId="20577"/>
          <ac:spMkLst>
            <pc:docMk/>
            <pc:sldMk cId="310587083" sldId="4236"/>
            <ac:spMk id="34" creationId="{6876EDC1-8007-4997-A5CB-7E375484C299}"/>
          </ac:spMkLst>
        </pc:spChg>
        <pc:spChg chg="add del mod">
          <ac:chgData name="Marc Anderson" userId="773dbba9-beed-4b85-8e2f-1f30db739b2b" providerId="ADAL" clId="{9788232C-EEDE-4EA2-8756-7344D31878D5}" dt="2020-08-17T15:26:17.853" v="479" actId="1037"/>
          <ac:spMkLst>
            <pc:docMk/>
            <pc:sldMk cId="310587083" sldId="4236"/>
            <ac:spMk id="56" creationId="{04D4CA42-7321-4223-8175-778F138260A9}"/>
          </ac:spMkLst>
        </pc:spChg>
        <pc:grpChg chg="del">
          <ac:chgData name="Marc Anderson" userId="773dbba9-beed-4b85-8e2f-1f30db739b2b" providerId="ADAL" clId="{9788232C-EEDE-4EA2-8756-7344D31878D5}" dt="2020-08-13T17:41:04.650" v="277" actId="21"/>
          <ac:grpSpMkLst>
            <pc:docMk/>
            <pc:sldMk cId="310587083" sldId="4236"/>
            <ac:grpSpMk id="14" creationId="{C4B1353B-4E4F-4075-B72C-CD0C42624B79}"/>
          </ac:grpSpMkLst>
        </pc:grpChg>
        <pc:grpChg chg="del">
          <ac:chgData name="Marc Anderson" userId="773dbba9-beed-4b85-8e2f-1f30db739b2b" providerId="ADAL" clId="{9788232C-EEDE-4EA2-8756-7344D31878D5}" dt="2020-08-13T17:41:04.650" v="277" actId="21"/>
          <ac:grpSpMkLst>
            <pc:docMk/>
            <pc:sldMk cId="310587083" sldId="4236"/>
            <ac:grpSpMk id="15" creationId="{9460FCE6-C416-4FE4-A3A4-584ABE37B949}"/>
          </ac:grpSpMkLst>
        </pc:grpChg>
        <pc:grpChg chg="del">
          <ac:chgData name="Marc Anderson" userId="773dbba9-beed-4b85-8e2f-1f30db739b2b" providerId="ADAL" clId="{9788232C-EEDE-4EA2-8756-7344D31878D5}" dt="2020-08-13T17:41:04.650" v="277" actId="21"/>
          <ac:grpSpMkLst>
            <pc:docMk/>
            <pc:sldMk cId="310587083" sldId="4236"/>
            <ac:grpSpMk id="16" creationId="{C322B931-EC52-4626-8BCB-B62402C5AFA8}"/>
          </ac:grpSpMkLst>
        </pc:grpChg>
      </pc:sldChg>
      <pc:sldChg chg="del">
        <pc:chgData name="Marc Anderson" userId="773dbba9-beed-4b85-8e2f-1f30db739b2b" providerId="ADAL" clId="{9788232C-EEDE-4EA2-8756-7344D31878D5}" dt="2020-08-17T20:01:55.197" v="661" actId="47"/>
        <pc:sldMkLst>
          <pc:docMk/>
          <pc:sldMk cId="2588919118" sldId="4237"/>
        </pc:sldMkLst>
      </pc:sldChg>
      <pc:sldChg chg="modSp mod">
        <pc:chgData name="Marc Anderson" userId="773dbba9-beed-4b85-8e2f-1f30db739b2b" providerId="ADAL" clId="{9788232C-EEDE-4EA2-8756-7344D31878D5}" dt="2020-08-17T20:01:53.327" v="660"/>
        <pc:sldMkLst>
          <pc:docMk/>
          <pc:sldMk cId="2179935705" sldId="4238"/>
        </pc:sldMkLst>
        <pc:spChg chg="mod">
          <ac:chgData name="Marc Anderson" userId="773dbba9-beed-4b85-8e2f-1f30db739b2b" providerId="ADAL" clId="{9788232C-EEDE-4EA2-8756-7344D31878D5}" dt="2020-08-17T20:01:53.327" v="660"/>
          <ac:spMkLst>
            <pc:docMk/>
            <pc:sldMk cId="2179935705" sldId="4238"/>
            <ac:spMk id="3" creationId="{D00FE040-4F11-4494-8B0A-41243E444F0F}"/>
          </ac:spMkLst>
        </pc:spChg>
      </pc:sldChg>
      <pc:sldChg chg="addSp modSp new del">
        <pc:chgData name="Marc Anderson" userId="773dbba9-beed-4b85-8e2f-1f30db739b2b" providerId="ADAL" clId="{9788232C-EEDE-4EA2-8756-7344D31878D5}" dt="2020-08-20T00:32:28.342" v="668" actId="47"/>
        <pc:sldMkLst>
          <pc:docMk/>
          <pc:sldMk cId="3760271543" sldId="4239"/>
        </pc:sldMkLst>
        <pc:spChg chg="mod">
          <ac:chgData name="Marc Anderson" userId="773dbba9-beed-4b85-8e2f-1f30db739b2b" providerId="ADAL" clId="{9788232C-EEDE-4EA2-8756-7344D31878D5}" dt="2020-08-13T17:41:22.036" v="281"/>
          <ac:spMkLst>
            <pc:docMk/>
            <pc:sldMk cId="3760271543" sldId="4239"/>
            <ac:spMk id="3" creationId="{252D8D34-2657-4F7E-A946-FE882F7F5066}"/>
          </ac:spMkLst>
        </pc:spChg>
        <pc:spChg chg="mod">
          <ac:chgData name="Marc Anderson" userId="773dbba9-beed-4b85-8e2f-1f30db739b2b" providerId="ADAL" clId="{9788232C-EEDE-4EA2-8756-7344D31878D5}" dt="2020-08-13T17:41:22.036" v="281"/>
          <ac:spMkLst>
            <pc:docMk/>
            <pc:sldMk cId="3760271543" sldId="4239"/>
            <ac:spMk id="4" creationId="{C9996DF6-6735-49F1-A7A4-DD6B2074E4E4}"/>
          </ac:spMkLst>
        </pc:spChg>
        <pc:spChg chg="mod">
          <ac:chgData name="Marc Anderson" userId="773dbba9-beed-4b85-8e2f-1f30db739b2b" providerId="ADAL" clId="{9788232C-EEDE-4EA2-8756-7344D31878D5}" dt="2020-08-13T17:41:22.036" v="281"/>
          <ac:spMkLst>
            <pc:docMk/>
            <pc:sldMk cId="3760271543" sldId="4239"/>
            <ac:spMk id="6" creationId="{2D9684E1-DDA9-485E-9A39-AFB5CAF61E10}"/>
          </ac:spMkLst>
        </pc:spChg>
        <pc:spChg chg="mod">
          <ac:chgData name="Marc Anderson" userId="773dbba9-beed-4b85-8e2f-1f30db739b2b" providerId="ADAL" clId="{9788232C-EEDE-4EA2-8756-7344D31878D5}" dt="2020-08-13T17:41:22.036" v="281"/>
          <ac:spMkLst>
            <pc:docMk/>
            <pc:sldMk cId="3760271543" sldId="4239"/>
            <ac:spMk id="7" creationId="{C4BA1B88-E8FE-482C-A4E5-91419378F398}"/>
          </ac:spMkLst>
        </pc:spChg>
        <pc:spChg chg="mod">
          <ac:chgData name="Marc Anderson" userId="773dbba9-beed-4b85-8e2f-1f30db739b2b" providerId="ADAL" clId="{9788232C-EEDE-4EA2-8756-7344D31878D5}" dt="2020-08-13T17:41:22.036" v="281"/>
          <ac:spMkLst>
            <pc:docMk/>
            <pc:sldMk cId="3760271543" sldId="4239"/>
            <ac:spMk id="9" creationId="{68B0ED7D-B9F2-43FF-9181-B61642EE2A4B}"/>
          </ac:spMkLst>
        </pc:spChg>
        <pc:spChg chg="mod">
          <ac:chgData name="Marc Anderson" userId="773dbba9-beed-4b85-8e2f-1f30db739b2b" providerId="ADAL" clId="{9788232C-EEDE-4EA2-8756-7344D31878D5}" dt="2020-08-13T17:41:22.036" v="281"/>
          <ac:spMkLst>
            <pc:docMk/>
            <pc:sldMk cId="3760271543" sldId="4239"/>
            <ac:spMk id="10" creationId="{044246C7-5041-4FC1-9198-8FB1A9ACC643}"/>
          </ac:spMkLst>
        </pc:spChg>
        <pc:spChg chg="add mod">
          <ac:chgData name="Marc Anderson" userId="773dbba9-beed-4b85-8e2f-1f30db739b2b" providerId="ADAL" clId="{9788232C-EEDE-4EA2-8756-7344D31878D5}" dt="2020-08-13T17:41:22.036" v="281"/>
          <ac:spMkLst>
            <pc:docMk/>
            <pc:sldMk cId="3760271543" sldId="4239"/>
            <ac:spMk id="11" creationId="{0EDB07C8-789B-455A-ABF7-D1AABD728BBA}"/>
          </ac:spMkLst>
        </pc:spChg>
        <pc:spChg chg="add mod">
          <ac:chgData name="Marc Anderson" userId="773dbba9-beed-4b85-8e2f-1f30db739b2b" providerId="ADAL" clId="{9788232C-EEDE-4EA2-8756-7344D31878D5}" dt="2020-08-13T17:41:22.036" v="281"/>
          <ac:spMkLst>
            <pc:docMk/>
            <pc:sldMk cId="3760271543" sldId="4239"/>
            <ac:spMk id="12" creationId="{B2B4B89F-39BF-40E1-B8CF-59BC87A6E64B}"/>
          </ac:spMkLst>
        </pc:spChg>
        <pc:grpChg chg="add mod">
          <ac:chgData name="Marc Anderson" userId="773dbba9-beed-4b85-8e2f-1f30db739b2b" providerId="ADAL" clId="{9788232C-EEDE-4EA2-8756-7344D31878D5}" dt="2020-08-13T17:41:22.036" v="281"/>
          <ac:grpSpMkLst>
            <pc:docMk/>
            <pc:sldMk cId="3760271543" sldId="4239"/>
            <ac:grpSpMk id="2" creationId="{2D9164EC-CB4B-4478-B015-EF855E76909C}"/>
          </ac:grpSpMkLst>
        </pc:grpChg>
        <pc:grpChg chg="add mod">
          <ac:chgData name="Marc Anderson" userId="773dbba9-beed-4b85-8e2f-1f30db739b2b" providerId="ADAL" clId="{9788232C-EEDE-4EA2-8756-7344D31878D5}" dt="2020-08-13T17:41:22.036" v="281"/>
          <ac:grpSpMkLst>
            <pc:docMk/>
            <pc:sldMk cId="3760271543" sldId="4239"/>
            <ac:grpSpMk id="5" creationId="{944C95AB-6F2C-411B-A37D-D83818F2F9E7}"/>
          </ac:grpSpMkLst>
        </pc:grpChg>
        <pc:grpChg chg="add mod">
          <ac:chgData name="Marc Anderson" userId="773dbba9-beed-4b85-8e2f-1f30db739b2b" providerId="ADAL" clId="{9788232C-EEDE-4EA2-8756-7344D31878D5}" dt="2020-08-13T17:41:22.036" v="281"/>
          <ac:grpSpMkLst>
            <pc:docMk/>
            <pc:sldMk cId="3760271543" sldId="4239"/>
            <ac:grpSpMk id="8" creationId="{8CF4B9F1-2635-41C9-9705-55AD5CBC872E}"/>
          </ac:grpSpMkLst>
        </pc:grpChg>
      </pc:sldChg>
      <pc:sldChg chg="new del">
        <pc:chgData name="Marc Anderson" userId="773dbba9-beed-4b85-8e2f-1f30db739b2b" providerId="ADAL" clId="{9788232C-EEDE-4EA2-8756-7344D31878D5}" dt="2020-08-13T17:41:14.159" v="279" actId="47"/>
        <pc:sldMkLst>
          <pc:docMk/>
          <pc:sldMk cId="3766975555" sldId="4239"/>
        </pc:sldMkLst>
      </pc:sldChg>
    </pc:docChg>
  </pc:docChgLst>
  <pc:docChgLst>
    <pc:chgData name="Marc Anderson" userId="773dbba9-beed-4b85-8e2f-1f30db739b2b" providerId="ADAL" clId="{F75C8A7D-5B94-4CA7-B0D8-B3C3AC42FF8E}"/>
    <pc:docChg chg="undo custSel mod addSld delSld modSld sldOrd">
      <pc:chgData name="Marc Anderson" userId="773dbba9-beed-4b85-8e2f-1f30db739b2b" providerId="ADAL" clId="{F75C8A7D-5B94-4CA7-B0D8-B3C3AC42FF8E}" dt="2020-08-12T23:32:38.784" v="1718" actId="26606"/>
      <pc:docMkLst>
        <pc:docMk/>
      </pc:docMkLst>
      <pc:sldChg chg="del">
        <pc:chgData name="Marc Anderson" userId="773dbba9-beed-4b85-8e2f-1f30db739b2b" providerId="ADAL" clId="{F75C8A7D-5B94-4CA7-B0D8-B3C3AC42FF8E}" dt="2020-08-12T21:44:28.594" v="1" actId="47"/>
        <pc:sldMkLst>
          <pc:docMk/>
          <pc:sldMk cId="1101452694" sldId="256"/>
        </pc:sldMkLst>
      </pc:sldChg>
      <pc:sldChg chg="del">
        <pc:chgData name="Marc Anderson" userId="773dbba9-beed-4b85-8e2f-1f30db739b2b" providerId="ADAL" clId="{F75C8A7D-5B94-4CA7-B0D8-B3C3AC42FF8E}" dt="2020-08-12T21:47:19.165" v="141" actId="47"/>
        <pc:sldMkLst>
          <pc:docMk/>
          <pc:sldMk cId="531646484" sldId="257"/>
        </pc:sldMkLst>
      </pc:sldChg>
      <pc:sldChg chg="modSp del mod">
        <pc:chgData name="Marc Anderson" userId="773dbba9-beed-4b85-8e2f-1f30db739b2b" providerId="ADAL" clId="{F75C8A7D-5B94-4CA7-B0D8-B3C3AC42FF8E}" dt="2020-08-12T21:47:14.512" v="138" actId="47"/>
        <pc:sldMkLst>
          <pc:docMk/>
          <pc:sldMk cId="3565790939" sldId="258"/>
        </pc:sldMkLst>
        <pc:spChg chg="mod">
          <ac:chgData name="Marc Anderson" userId="773dbba9-beed-4b85-8e2f-1f30db739b2b" providerId="ADAL" clId="{F75C8A7D-5B94-4CA7-B0D8-B3C3AC42FF8E}" dt="2020-08-12T21:44:55.819" v="57" actId="20577"/>
          <ac:spMkLst>
            <pc:docMk/>
            <pc:sldMk cId="3565790939" sldId="258"/>
            <ac:spMk id="3" creationId="{9E2AD008-CCA6-4600-8697-4A3192A9CA37}"/>
          </ac:spMkLst>
        </pc:spChg>
      </pc:sldChg>
      <pc:sldChg chg="ord">
        <pc:chgData name="Marc Anderson" userId="773dbba9-beed-4b85-8e2f-1f30db739b2b" providerId="ADAL" clId="{F75C8A7D-5B94-4CA7-B0D8-B3C3AC42FF8E}" dt="2020-08-12T21:44:34.084" v="3"/>
        <pc:sldMkLst>
          <pc:docMk/>
          <pc:sldMk cId="1242895379" sldId="259"/>
        </pc:sldMkLst>
      </pc:sldChg>
      <pc:sldChg chg="del">
        <pc:chgData name="Marc Anderson" userId="773dbba9-beed-4b85-8e2f-1f30db739b2b" providerId="ADAL" clId="{F75C8A7D-5B94-4CA7-B0D8-B3C3AC42FF8E}" dt="2020-08-12T21:47:23.616" v="142" actId="47"/>
        <pc:sldMkLst>
          <pc:docMk/>
          <pc:sldMk cId="2411562500" sldId="260"/>
        </pc:sldMkLst>
      </pc:sldChg>
      <pc:sldChg chg="del">
        <pc:chgData name="Marc Anderson" userId="773dbba9-beed-4b85-8e2f-1f30db739b2b" providerId="ADAL" clId="{F75C8A7D-5B94-4CA7-B0D8-B3C3AC42FF8E}" dt="2020-08-12T21:47:25.412" v="143" actId="47"/>
        <pc:sldMkLst>
          <pc:docMk/>
          <pc:sldMk cId="530857912" sldId="261"/>
        </pc:sldMkLst>
      </pc:sldChg>
      <pc:sldChg chg="del">
        <pc:chgData name="Marc Anderson" userId="773dbba9-beed-4b85-8e2f-1f30db739b2b" providerId="ADAL" clId="{F75C8A7D-5B94-4CA7-B0D8-B3C3AC42FF8E}" dt="2020-08-12T21:47:23.616" v="142" actId="47"/>
        <pc:sldMkLst>
          <pc:docMk/>
          <pc:sldMk cId="1647279490" sldId="262"/>
        </pc:sldMkLst>
      </pc:sldChg>
      <pc:sldChg chg="del">
        <pc:chgData name="Marc Anderson" userId="773dbba9-beed-4b85-8e2f-1f30db739b2b" providerId="ADAL" clId="{F75C8A7D-5B94-4CA7-B0D8-B3C3AC42FF8E}" dt="2020-08-12T21:47:26.807" v="144" actId="47"/>
        <pc:sldMkLst>
          <pc:docMk/>
          <pc:sldMk cId="1417645690" sldId="263"/>
        </pc:sldMkLst>
      </pc:sldChg>
      <pc:sldChg chg="del">
        <pc:chgData name="Marc Anderson" userId="773dbba9-beed-4b85-8e2f-1f30db739b2b" providerId="ADAL" clId="{F75C8A7D-5B94-4CA7-B0D8-B3C3AC42FF8E}" dt="2020-08-12T21:47:23.616" v="142" actId="47"/>
        <pc:sldMkLst>
          <pc:docMk/>
          <pc:sldMk cId="357889625" sldId="264"/>
        </pc:sldMkLst>
      </pc:sldChg>
      <pc:sldChg chg="del">
        <pc:chgData name="Marc Anderson" userId="773dbba9-beed-4b85-8e2f-1f30db739b2b" providerId="ADAL" clId="{F75C8A7D-5B94-4CA7-B0D8-B3C3AC42FF8E}" dt="2020-08-12T21:47:28.134" v="145" actId="47"/>
        <pc:sldMkLst>
          <pc:docMk/>
          <pc:sldMk cId="486072857" sldId="265"/>
        </pc:sldMkLst>
      </pc:sldChg>
      <pc:sldChg chg="add">
        <pc:chgData name="Marc Anderson" userId="773dbba9-beed-4b85-8e2f-1f30db739b2b" providerId="ADAL" clId="{F75C8A7D-5B94-4CA7-B0D8-B3C3AC42FF8E}" dt="2020-08-12T21:44:23.853" v="0"/>
        <pc:sldMkLst>
          <pc:docMk/>
          <pc:sldMk cId="4049414898" sldId="269"/>
        </pc:sldMkLst>
      </pc:sldChg>
      <pc:sldChg chg="add ord">
        <pc:chgData name="Marc Anderson" userId="773dbba9-beed-4b85-8e2f-1f30db739b2b" providerId="ADAL" clId="{F75C8A7D-5B94-4CA7-B0D8-B3C3AC42FF8E}" dt="2020-08-12T21:47:16.352" v="140"/>
        <pc:sldMkLst>
          <pc:docMk/>
          <pc:sldMk cId="683097151" sldId="270"/>
        </pc:sldMkLst>
      </pc:sldChg>
      <pc:sldChg chg="addSp delSp modSp del mod modClrScheme chgLayout">
        <pc:chgData name="Marc Anderson" userId="773dbba9-beed-4b85-8e2f-1f30db739b2b" providerId="ADAL" clId="{F75C8A7D-5B94-4CA7-B0D8-B3C3AC42FF8E}" dt="2020-08-12T21:47:12.265" v="137" actId="404"/>
        <pc:sldMkLst>
          <pc:docMk/>
          <pc:sldMk cId="3354530972" sldId="271"/>
        </pc:sldMkLst>
        <pc:spChg chg="add mod ord">
          <ac:chgData name="Marc Anderson" userId="773dbba9-beed-4b85-8e2f-1f30db739b2b" providerId="ADAL" clId="{F75C8A7D-5B94-4CA7-B0D8-B3C3AC42FF8E}" dt="2020-08-12T21:46:13.460" v="69" actId="20577"/>
          <ac:spMkLst>
            <pc:docMk/>
            <pc:sldMk cId="3354530972" sldId="271"/>
            <ac:spMk id="2" creationId="{D5283944-5167-47B0-A2BF-B391BD23E120}"/>
          </ac:spMkLst>
        </pc:spChg>
        <pc:spChg chg="mod ord">
          <ac:chgData name="Marc Anderson" userId="773dbba9-beed-4b85-8e2f-1f30db739b2b" providerId="ADAL" clId="{F75C8A7D-5B94-4CA7-B0D8-B3C3AC42FF8E}" dt="2020-08-12T21:47:12.265" v="137" actId="404"/>
          <ac:spMkLst>
            <pc:docMk/>
            <pc:sldMk cId="3354530972" sldId="271"/>
            <ac:spMk id="4" creationId="{9AA9EEC7-E950-4343-8DE5-140D3514C7F6}"/>
          </ac:spMkLst>
        </pc:spChg>
        <pc:spChg chg="del mod ord">
          <ac:chgData name="Marc Anderson" userId="773dbba9-beed-4b85-8e2f-1f30db739b2b" providerId="ADAL" clId="{F75C8A7D-5B94-4CA7-B0D8-B3C3AC42FF8E}" dt="2020-08-12T21:46:17.419" v="70" actId="478"/>
          <ac:spMkLst>
            <pc:docMk/>
            <pc:sldMk cId="3354530972" sldId="271"/>
            <ac:spMk id="5" creationId="{52E32AFF-73F6-4914-8C55-8AA18E11A1ED}"/>
          </ac:spMkLst>
        </pc:spChg>
        <pc:picChg chg="mod">
          <ac:chgData name="Marc Anderson" userId="773dbba9-beed-4b85-8e2f-1f30db739b2b" providerId="ADAL" clId="{F75C8A7D-5B94-4CA7-B0D8-B3C3AC42FF8E}" dt="2020-08-12T21:46:59.091" v="132" actId="1035"/>
          <ac:picMkLst>
            <pc:docMk/>
            <pc:sldMk cId="3354530972" sldId="271"/>
            <ac:picMk id="3" creationId="{E39208F7-54E4-419E-ADA1-1FB29487A6BA}"/>
          </ac:picMkLst>
        </pc:picChg>
        <pc:picChg chg="mod">
          <ac:chgData name="Marc Anderson" userId="773dbba9-beed-4b85-8e2f-1f30db739b2b" providerId="ADAL" clId="{F75C8A7D-5B94-4CA7-B0D8-B3C3AC42FF8E}" dt="2020-08-12T21:46:59.091" v="132" actId="1035"/>
          <ac:picMkLst>
            <pc:docMk/>
            <pc:sldMk cId="3354530972" sldId="271"/>
            <ac:picMk id="6" creationId="{66D95AAF-7F2C-43B4-8910-576B4E08AFC1}"/>
          </ac:picMkLst>
        </pc:picChg>
        <pc:picChg chg="mod">
          <ac:chgData name="Marc Anderson" userId="773dbba9-beed-4b85-8e2f-1f30db739b2b" providerId="ADAL" clId="{F75C8A7D-5B94-4CA7-B0D8-B3C3AC42FF8E}" dt="2020-08-12T21:46:59.091" v="132" actId="1035"/>
          <ac:picMkLst>
            <pc:docMk/>
            <pc:sldMk cId="3354530972" sldId="271"/>
            <ac:picMk id="7" creationId="{ED380B88-07F0-4D15-97B2-6526F8A500E0}"/>
          </ac:picMkLst>
        </pc:picChg>
      </pc:sldChg>
      <pc:sldChg chg="addSp modSp new mod modClrScheme chgLayout">
        <pc:chgData name="Marc Anderson" userId="773dbba9-beed-4b85-8e2f-1f30db739b2b" providerId="ADAL" clId="{F75C8A7D-5B94-4CA7-B0D8-B3C3AC42FF8E}" dt="2020-08-12T23:32:38.784" v="1718" actId="26606"/>
        <pc:sldMkLst>
          <pc:docMk/>
          <pc:sldMk cId="2130528490" sldId="272"/>
        </pc:sldMkLst>
        <pc:spChg chg="mod">
          <ac:chgData name="Marc Anderson" userId="773dbba9-beed-4b85-8e2f-1f30db739b2b" providerId="ADAL" clId="{F75C8A7D-5B94-4CA7-B0D8-B3C3AC42FF8E}" dt="2020-08-12T22:27:35.563" v="1713" actId="26606"/>
          <ac:spMkLst>
            <pc:docMk/>
            <pc:sldMk cId="2130528490" sldId="272"/>
            <ac:spMk id="2" creationId="{CF1EC7C6-A656-4034-B641-FD740C172B81}"/>
          </ac:spMkLst>
        </pc:spChg>
        <pc:graphicFrameChg chg="add mod modGraphic">
          <ac:chgData name="Marc Anderson" userId="773dbba9-beed-4b85-8e2f-1f30db739b2b" providerId="ADAL" clId="{F75C8A7D-5B94-4CA7-B0D8-B3C3AC42FF8E}" dt="2020-08-12T23:32:38.784" v="1718" actId="26606"/>
          <ac:graphicFrameMkLst>
            <pc:docMk/>
            <pc:sldMk cId="2130528490" sldId="272"/>
            <ac:graphicFrameMk id="3" creationId="{3003A310-C6E9-4695-A1D5-1675CE2A2D55}"/>
          </ac:graphicFrameMkLst>
        </pc:graphicFrameChg>
      </pc:sldChg>
      <pc:sldChg chg="addSp delSp modSp mod modClrScheme chgLayout">
        <pc:chgData name="Marc Anderson" userId="773dbba9-beed-4b85-8e2f-1f30db739b2b" providerId="ADAL" clId="{F75C8A7D-5B94-4CA7-B0D8-B3C3AC42FF8E}" dt="2020-08-12T21:49:33.855" v="169" actId="26606"/>
        <pc:sldMkLst>
          <pc:docMk/>
          <pc:sldMk cId="1395684516" sldId="4235"/>
        </pc:sldMkLst>
        <pc:spChg chg="mod">
          <ac:chgData name="Marc Anderson" userId="773dbba9-beed-4b85-8e2f-1f30db739b2b" providerId="ADAL" clId="{F75C8A7D-5B94-4CA7-B0D8-B3C3AC42FF8E}" dt="2020-08-12T21:49:33.855" v="169" actId="26606"/>
          <ac:spMkLst>
            <pc:docMk/>
            <pc:sldMk cId="1395684516" sldId="4235"/>
            <ac:spMk id="2" creationId="{539A5885-40EB-434C-AF0B-9A3A64404283}"/>
          </ac:spMkLst>
        </pc:spChg>
        <pc:spChg chg="add del mod">
          <ac:chgData name="Marc Anderson" userId="773dbba9-beed-4b85-8e2f-1f30db739b2b" providerId="ADAL" clId="{F75C8A7D-5B94-4CA7-B0D8-B3C3AC42FF8E}" dt="2020-08-12T21:49:33.855" v="169" actId="26606"/>
          <ac:spMkLst>
            <pc:docMk/>
            <pc:sldMk cId="1395684516" sldId="4235"/>
            <ac:spMk id="13" creationId="{A2873EA3-F075-49C6-A0EE-28D98E4F6260}"/>
          </ac:spMkLst>
        </pc:spChg>
        <pc:graphicFrameChg chg="mod modGraphic">
          <ac:chgData name="Marc Anderson" userId="773dbba9-beed-4b85-8e2f-1f30db739b2b" providerId="ADAL" clId="{F75C8A7D-5B94-4CA7-B0D8-B3C3AC42FF8E}" dt="2020-08-12T21:49:33.855" v="169" actId="26606"/>
          <ac:graphicFrameMkLst>
            <pc:docMk/>
            <pc:sldMk cId="1395684516" sldId="4235"/>
            <ac:graphicFrameMk id="8" creationId="{9FF07FC9-3AAB-4C6C-9476-5DDD68950782}"/>
          </ac:graphicFrameMkLst>
        </pc:graphicFrameChg>
      </pc:sldChg>
      <pc:sldChg chg="addSp delSp modSp add mod">
        <pc:chgData name="Marc Anderson" userId="773dbba9-beed-4b85-8e2f-1f30db739b2b" providerId="ADAL" clId="{F75C8A7D-5B94-4CA7-B0D8-B3C3AC42FF8E}" dt="2020-08-12T22:26:44.745" v="1666" actId="1076"/>
        <pc:sldMkLst>
          <pc:docMk/>
          <pc:sldMk cId="310587083" sldId="4236"/>
        </pc:sldMkLst>
        <pc:spChg chg="add mod">
          <ac:chgData name="Marc Anderson" userId="773dbba9-beed-4b85-8e2f-1f30db739b2b" providerId="ADAL" clId="{F75C8A7D-5B94-4CA7-B0D8-B3C3AC42FF8E}" dt="2020-08-12T22:02:18.327" v="789" actId="164"/>
          <ac:spMkLst>
            <pc:docMk/>
            <pc:sldMk cId="310587083" sldId="4236"/>
            <ac:spMk id="4" creationId="{E423AD5E-2A0C-41AF-8F9F-CD8A9E842EF9}"/>
          </ac:spMkLst>
        </pc:spChg>
        <pc:spChg chg="add mod">
          <ac:chgData name="Marc Anderson" userId="773dbba9-beed-4b85-8e2f-1f30db739b2b" providerId="ADAL" clId="{F75C8A7D-5B94-4CA7-B0D8-B3C3AC42FF8E}" dt="2020-08-12T22:02:18.327" v="789" actId="164"/>
          <ac:spMkLst>
            <pc:docMk/>
            <pc:sldMk cId="310587083" sldId="4236"/>
            <ac:spMk id="5" creationId="{A3EF7C97-BEFC-4148-A373-78388B69740E}"/>
          </ac:spMkLst>
        </pc:spChg>
        <pc:spChg chg="add mod">
          <ac:chgData name="Marc Anderson" userId="773dbba9-beed-4b85-8e2f-1f30db739b2b" providerId="ADAL" clId="{F75C8A7D-5B94-4CA7-B0D8-B3C3AC42FF8E}" dt="2020-08-12T21:57:14.407" v="726"/>
          <ac:spMkLst>
            <pc:docMk/>
            <pc:sldMk cId="310587083" sldId="4236"/>
            <ac:spMk id="6" creationId="{4928B161-91B5-42FB-B3DF-A35175C12A3C}"/>
          </ac:spMkLst>
        </pc:spChg>
        <pc:spChg chg="add mod">
          <ac:chgData name="Marc Anderson" userId="773dbba9-beed-4b85-8e2f-1f30db739b2b" providerId="ADAL" clId="{F75C8A7D-5B94-4CA7-B0D8-B3C3AC42FF8E}" dt="2020-08-12T21:57:14.407" v="726"/>
          <ac:spMkLst>
            <pc:docMk/>
            <pc:sldMk cId="310587083" sldId="4236"/>
            <ac:spMk id="7" creationId="{D5C56602-3B3A-4F27-B075-4CDAF8186CC7}"/>
          </ac:spMkLst>
        </pc:spChg>
        <pc:spChg chg="add mod">
          <ac:chgData name="Marc Anderson" userId="773dbba9-beed-4b85-8e2f-1f30db739b2b" providerId="ADAL" clId="{F75C8A7D-5B94-4CA7-B0D8-B3C3AC42FF8E}" dt="2020-08-12T22:01:16.237" v="780" actId="164"/>
          <ac:spMkLst>
            <pc:docMk/>
            <pc:sldMk cId="310587083" sldId="4236"/>
            <ac:spMk id="8" creationId="{D7DF7352-06D6-44AD-82B5-D9E4534AA172}"/>
          </ac:spMkLst>
        </pc:spChg>
        <pc:spChg chg="add mod">
          <ac:chgData name="Marc Anderson" userId="773dbba9-beed-4b85-8e2f-1f30db739b2b" providerId="ADAL" clId="{F75C8A7D-5B94-4CA7-B0D8-B3C3AC42FF8E}" dt="2020-08-12T22:01:16.237" v="780" actId="164"/>
          <ac:spMkLst>
            <pc:docMk/>
            <pc:sldMk cId="310587083" sldId="4236"/>
            <ac:spMk id="9" creationId="{650CF711-7C62-427B-A1EA-7393F6C2AFC3}"/>
          </ac:spMkLst>
        </pc:spChg>
        <pc:spChg chg="add mod">
          <ac:chgData name="Marc Anderson" userId="773dbba9-beed-4b85-8e2f-1f30db739b2b" providerId="ADAL" clId="{F75C8A7D-5B94-4CA7-B0D8-B3C3AC42FF8E}" dt="2020-08-12T22:01:19.914" v="781" actId="164"/>
          <ac:spMkLst>
            <pc:docMk/>
            <pc:sldMk cId="310587083" sldId="4236"/>
            <ac:spMk id="10" creationId="{FA804751-397C-4343-A67C-A7132DCD79EE}"/>
          </ac:spMkLst>
        </pc:spChg>
        <pc:spChg chg="add mod">
          <ac:chgData name="Marc Anderson" userId="773dbba9-beed-4b85-8e2f-1f30db739b2b" providerId="ADAL" clId="{F75C8A7D-5B94-4CA7-B0D8-B3C3AC42FF8E}" dt="2020-08-12T22:01:19.914" v="781" actId="164"/>
          <ac:spMkLst>
            <pc:docMk/>
            <pc:sldMk cId="310587083" sldId="4236"/>
            <ac:spMk id="11" creationId="{CA4592E7-B477-4B09-8045-D8CC57D1B566}"/>
          </ac:spMkLst>
        </pc:spChg>
        <pc:spChg chg="add mod">
          <ac:chgData name="Marc Anderson" userId="773dbba9-beed-4b85-8e2f-1f30db739b2b" providerId="ADAL" clId="{F75C8A7D-5B94-4CA7-B0D8-B3C3AC42FF8E}" dt="2020-08-12T22:08:31.110" v="964" actId="1076"/>
          <ac:spMkLst>
            <pc:docMk/>
            <pc:sldMk cId="310587083" sldId="4236"/>
            <ac:spMk id="12" creationId="{330DFEDE-F9A6-4FE4-BA48-8BCE25C461E7}"/>
          </ac:spMkLst>
        </pc:spChg>
        <pc:spChg chg="add del mod">
          <ac:chgData name="Marc Anderson" userId="773dbba9-beed-4b85-8e2f-1f30db739b2b" providerId="ADAL" clId="{F75C8A7D-5B94-4CA7-B0D8-B3C3AC42FF8E}" dt="2020-08-12T21:58:54.996" v="743" actId="478"/>
          <ac:spMkLst>
            <pc:docMk/>
            <pc:sldMk cId="310587083" sldId="4236"/>
            <ac:spMk id="13" creationId="{6116E721-7319-4434-A3ED-706A81EAC6A7}"/>
          </ac:spMkLst>
        </pc:spChg>
        <pc:spChg chg="add del">
          <ac:chgData name="Marc Anderson" userId="773dbba9-beed-4b85-8e2f-1f30db739b2b" providerId="ADAL" clId="{F75C8A7D-5B94-4CA7-B0D8-B3C3AC42FF8E}" dt="2020-08-12T22:03:30.720" v="867" actId="22"/>
          <ac:spMkLst>
            <pc:docMk/>
            <pc:sldMk cId="310587083" sldId="4236"/>
            <ac:spMk id="18" creationId="{D29B936E-B55D-4047-A602-57AE066AF5B8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20" creationId="{C624C27A-441F-4865-8F4D-3223EF05C076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22" creationId="{04420D99-2320-408F-897A-C2870B76861A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23" creationId="{02D0AB58-E5B2-4F45-AAA4-757665189158}"/>
          </ac:spMkLst>
        </pc:spChg>
        <pc:spChg chg="mod topLvl">
          <ac:chgData name="Marc Anderson" userId="773dbba9-beed-4b85-8e2f-1f30db739b2b" providerId="ADAL" clId="{F75C8A7D-5B94-4CA7-B0D8-B3C3AC42FF8E}" dt="2020-08-12T22:08:31.110" v="964" actId="1076"/>
          <ac:spMkLst>
            <pc:docMk/>
            <pc:sldMk cId="310587083" sldId="4236"/>
            <ac:spMk id="25" creationId="{56D295DB-D0AC-4A25-A167-61AF3CE7CEEA}"/>
          </ac:spMkLst>
        </pc:spChg>
        <pc:spChg chg="del mod topLvl">
          <ac:chgData name="Marc Anderson" userId="773dbba9-beed-4b85-8e2f-1f30db739b2b" providerId="ADAL" clId="{F75C8A7D-5B94-4CA7-B0D8-B3C3AC42FF8E}" dt="2020-08-12T22:04:51.268" v="880" actId="478"/>
          <ac:spMkLst>
            <pc:docMk/>
            <pc:sldMk cId="310587083" sldId="4236"/>
            <ac:spMk id="26" creationId="{BDF82224-1269-4412-BF98-3D10C73BF3EA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28" creationId="{CCA0F222-F41B-4561-8C17-4B849485BD54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29" creationId="{0CC522EF-27E8-4AFB-BD87-92B5A5A2C327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31" creationId="{14F9EAE8-4C09-4005-8C62-5F33A621FB29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32" creationId="{69E3C272-912F-48D2-9FA8-E4A5053FF47E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33" creationId="{601D3792-BDA1-4F97-A4BA-13B9D9FBAC04}"/>
          </ac:spMkLst>
        </pc:spChg>
        <pc:spChg chg="add mod">
          <ac:chgData name="Marc Anderson" userId="773dbba9-beed-4b85-8e2f-1f30db739b2b" providerId="ADAL" clId="{F75C8A7D-5B94-4CA7-B0D8-B3C3AC42FF8E}" dt="2020-08-12T22:26:44.745" v="1666" actId="1076"/>
          <ac:spMkLst>
            <pc:docMk/>
            <pc:sldMk cId="310587083" sldId="4236"/>
            <ac:spMk id="34" creationId="{6876EDC1-8007-4997-A5CB-7E375484C299}"/>
          </ac:spMkLst>
        </pc:spChg>
        <pc:spChg chg="add del mod">
          <ac:chgData name="Marc Anderson" userId="773dbba9-beed-4b85-8e2f-1f30db739b2b" providerId="ADAL" clId="{F75C8A7D-5B94-4CA7-B0D8-B3C3AC42FF8E}" dt="2020-08-12T22:22:55.998" v="1540" actId="478"/>
          <ac:spMkLst>
            <pc:docMk/>
            <pc:sldMk cId="310587083" sldId="4236"/>
            <ac:spMk id="35" creationId="{B4347F9B-95B7-4FCF-A5ED-744B7C6200F8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36" creationId="{8B65E203-433D-4FCD-9B63-2BD942071AAB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37" creationId="{75D43443-EF57-4615-BC46-87E83B0EA33F}"/>
          </ac:spMkLst>
        </pc:spChg>
        <pc:spChg chg="add del mod">
          <ac:chgData name="Marc Anderson" userId="773dbba9-beed-4b85-8e2f-1f30db739b2b" providerId="ADAL" clId="{F75C8A7D-5B94-4CA7-B0D8-B3C3AC42FF8E}" dt="2020-08-12T22:22:55.998" v="1540" actId="478"/>
          <ac:spMkLst>
            <pc:docMk/>
            <pc:sldMk cId="310587083" sldId="4236"/>
            <ac:spMk id="38" creationId="{C8E5AB1E-AF5D-4913-AF9F-960C6E08D3B6}"/>
          </ac:spMkLst>
        </pc:spChg>
        <pc:spChg chg="add del mod">
          <ac:chgData name="Marc Anderson" userId="773dbba9-beed-4b85-8e2f-1f30db739b2b" providerId="ADAL" clId="{F75C8A7D-5B94-4CA7-B0D8-B3C3AC42FF8E}" dt="2020-08-12T22:22:55.998" v="1540" actId="478"/>
          <ac:spMkLst>
            <pc:docMk/>
            <pc:sldMk cId="310587083" sldId="4236"/>
            <ac:spMk id="39" creationId="{B4445E0B-3B0C-45DB-99D5-96FDF56C7891}"/>
          </ac:spMkLst>
        </pc:spChg>
        <pc:spChg chg="add del mod">
          <ac:chgData name="Marc Anderson" userId="773dbba9-beed-4b85-8e2f-1f30db739b2b" providerId="ADAL" clId="{F75C8A7D-5B94-4CA7-B0D8-B3C3AC42FF8E}" dt="2020-08-12T22:22:55.998" v="1540" actId="478"/>
          <ac:spMkLst>
            <pc:docMk/>
            <pc:sldMk cId="310587083" sldId="4236"/>
            <ac:spMk id="40" creationId="{ECFC2430-C3D2-4F8A-88F1-B650EF66601A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41" creationId="{602D06C5-10AE-4405-A326-6AAC8041DAFF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42" creationId="{9CA0AF55-FA45-46C1-A1AA-77A9EAC23BC8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43" creationId="{749F67C9-CEBE-44C9-AAA8-BE8534601861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44" creationId="{FEFAA58B-3FCE-4B24-B2DE-B24793F00F18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45" creationId="{2CBDA0E2-5E28-4F31-A910-7B7B8A5BC170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46" creationId="{EC1B410E-A93F-456F-A2BA-851D2832AB1D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47" creationId="{7BED793A-196A-4F14-9B12-138F0F49BFF3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48" creationId="{0B801B59-31CB-4272-835D-BACBFEB3B42D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49" creationId="{B1C0E79C-EAF6-4EB8-8FA3-2BD802C8B749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50" creationId="{2ED16E33-1C97-467F-B143-CD98E7F48124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51" creationId="{55F8A9B7-656E-4352-8E15-930A3C41C5CE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52" creationId="{4EC832D5-5D77-4A46-83CD-26C2E0FC90BC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53" creationId="{745896CA-CAC4-4171-92EE-17A547F35A24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54" creationId="{2964ED71-9636-4436-9D49-77128BCA30ED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55" creationId="{99BD6778-942D-4601-AE0B-A47D5CBE9304}"/>
          </ac:spMkLst>
        </pc:spChg>
        <pc:spChg chg="add del mod">
          <ac:chgData name="Marc Anderson" userId="773dbba9-beed-4b85-8e2f-1f30db739b2b" providerId="ADAL" clId="{F75C8A7D-5B94-4CA7-B0D8-B3C3AC42FF8E}" dt="2020-08-12T22:26:36.107" v="1660" actId="478"/>
          <ac:spMkLst>
            <pc:docMk/>
            <pc:sldMk cId="310587083" sldId="4236"/>
            <ac:spMk id="56" creationId="{EB5D4DB9-2DFA-4429-BA13-AB84F32B30D2}"/>
          </ac:spMkLst>
        </pc:spChg>
        <pc:spChg chg="add del mod">
          <ac:chgData name="Marc Anderson" userId="773dbba9-beed-4b85-8e2f-1f30db739b2b" providerId="ADAL" clId="{F75C8A7D-5B94-4CA7-B0D8-B3C3AC42FF8E}" dt="2020-08-12T22:23:32.451" v="1552" actId="478"/>
          <ac:spMkLst>
            <pc:docMk/>
            <pc:sldMk cId="310587083" sldId="4236"/>
            <ac:spMk id="57" creationId="{68316FF5-5B74-403A-9AC0-85B2EE7B3969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58" creationId="{EA3FC08E-AA68-4D83-9002-AA70ECB8DB96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59" creationId="{C6595D83-1DC2-414C-9193-82A8D2020A87}"/>
          </ac:spMkLst>
        </pc:spChg>
        <pc:spChg chg="add del mod">
          <ac:chgData name="Marc Anderson" userId="773dbba9-beed-4b85-8e2f-1f30db739b2b" providerId="ADAL" clId="{F75C8A7D-5B94-4CA7-B0D8-B3C3AC42FF8E}" dt="2020-08-12T22:23:30.695" v="1551" actId="478"/>
          <ac:spMkLst>
            <pc:docMk/>
            <pc:sldMk cId="310587083" sldId="4236"/>
            <ac:spMk id="60" creationId="{64B6E6D5-A9E6-45CB-8825-050CB257271D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61" creationId="{E9C37F15-C556-433B-81FA-B47960C30932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62" creationId="{4F985182-186F-424C-BA42-7B5EB957743D}"/>
          </ac:spMkLst>
        </pc:spChg>
        <pc:spChg chg="add del mod">
          <ac:chgData name="Marc Anderson" userId="773dbba9-beed-4b85-8e2f-1f30db739b2b" providerId="ADAL" clId="{F75C8A7D-5B94-4CA7-B0D8-B3C3AC42FF8E}" dt="2020-08-12T22:23:28.673" v="1550" actId="478"/>
          <ac:spMkLst>
            <pc:docMk/>
            <pc:sldMk cId="310587083" sldId="4236"/>
            <ac:spMk id="63" creationId="{A6CA184E-6765-4075-8BB9-FD0ADBF8748F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64" creationId="{8BBAAB18-4D2E-44D8-A09A-CA6952A5489C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65" creationId="{C4C5FC86-BD79-474B-B56E-A99AE5D3E11F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66" creationId="{C075C95B-0BBF-4EAB-9929-C417E0A832C1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67" creationId="{AC506562-F920-4F4A-B109-34B5CC82B102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68" creationId="{9D6A3355-32D9-4599-8C67-DC25D861E2E8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69" creationId="{E9D938E2-EB9A-4FB8-A9B7-FB6722CAC9F7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70" creationId="{E60B2233-9EA8-45FB-A627-614F004AE8C5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71" creationId="{D73CCF19-2945-4659-851E-9658E0463A4B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72" creationId="{F5E99B73-5C52-4DF6-AC98-58F336823873}"/>
          </ac:spMkLst>
        </pc:spChg>
        <pc:spChg chg="add mod">
          <ac:chgData name="Marc Anderson" userId="773dbba9-beed-4b85-8e2f-1f30db739b2b" providerId="ADAL" clId="{F75C8A7D-5B94-4CA7-B0D8-B3C3AC42FF8E}" dt="2020-08-12T22:26:01.189" v="1628" actId="1036"/>
          <ac:spMkLst>
            <pc:docMk/>
            <pc:sldMk cId="310587083" sldId="4236"/>
            <ac:spMk id="73" creationId="{CD7D5F0A-5600-4895-A413-E8F70EFD5C26}"/>
          </ac:spMkLst>
        </pc:spChg>
        <pc:spChg chg="add mod">
          <ac:chgData name="Marc Anderson" userId="773dbba9-beed-4b85-8e2f-1f30db739b2b" providerId="ADAL" clId="{F75C8A7D-5B94-4CA7-B0D8-B3C3AC42FF8E}" dt="2020-08-12T22:26:43.291" v="1665" actId="1037"/>
          <ac:spMkLst>
            <pc:docMk/>
            <pc:sldMk cId="310587083" sldId="4236"/>
            <ac:spMk id="74" creationId="{33B70B6F-DC9B-41F7-B2C7-E4C9AAFF624F}"/>
          </ac:spMkLst>
        </pc:spChg>
        <pc:grpChg chg="add mod">
          <ac:chgData name="Marc Anderson" userId="773dbba9-beed-4b85-8e2f-1f30db739b2b" providerId="ADAL" clId="{F75C8A7D-5B94-4CA7-B0D8-B3C3AC42FF8E}" dt="2020-08-12T22:08:31.110" v="964" actId="1076"/>
          <ac:grpSpMkLst>
            <pc:docMk/>
            <pc:sldMk cId="310587083" sldId="4236"/>
            <ac:grpSpMk id="14" creationId="{C4B1353B-4E4F-4075-B72C-CD0C42624B79}"/>
          </ac:grpSpMkLst>
        </pc:grpChg>
        <pc:grpChg chg="add mod">
          <ac:chgData name="Marc Anderson" userId="773dbba9-beed-4b85-8e2f-1f30db739b2b" providerId="ADAL" clId="{F75C8A7D-5B94-4CA7-B0D8-B3C3AC42FF8E}" dt="2020-08-12T22:08:31.110" v="964" actId="1076"/>
          <ac:grpSpMkLst>
            <pc:docMk/>
            <pc:sldMk cId="310587083" sldId="4236"/>
            <ac:grpSpMk id="15" creationId="{9460FCE6-C416-4FE4-A3A4-584ABE37B949}"/>
          </ac:grpSpMkLst>
        </pc:grpChg>
        <pc:grpChg chg="add mod">
          <ac:chgData name="Marc Anderson" userId="773dbba9-beed-4b85-8e2f-1f30db739b2b" providerId="ADAL" clId="{F75C8A7D-5B94-4CA7-B0D8-B3C3AC42FF8E}" dt="2020-08-12T22:08:31.110" v="964" actId="1076"/>
          <ac:grpSpMkLst>
            <pc:docMk/>
            <pc:sldMk cId="310587083" sldId="4236"/>
            <ac:grpSpMk id="16" creationId="{C322B931-EC52-4626-8BCB-B62402C5AFA8}"/>
          </ac:grpSpMkLst>
        </pc:grpChg>
        <pc:grpChg chg="add del mod">
          <ac:chgData name="Marc Anderson" userId="773dbba9-beed-4b85-8e2f-1f30db739b2b" providerId="ADAL" clId="{F75C8A7D-5B94-4CA7-B0D8-B3C3AC42FF8E}" dt="2020-08-12T22:04:48.791" v="879" actId="165"/>
          <ac:grpSpMkLst>
            <pc:docMk/>
            <pc:sldMk cId="310587083" sldId="4236"/>
            <ac:grpSpMk id="24" creationId="{22362255-D01C-4187-A1AB-A09C02153A30}"/>
          </ac:grpSpMkLst>
        </pc:grpChg>
        <pc:graphicFrameChg chg="mod modGraphic">
          <ac:chgData name="Marc Anderson" userId="773dbba9-beed-4b85-8e2f-1f30db739b2b" providerId="ADAL" clId="{F75C8A7D-5B94-4CA7-B0D8-B3C3AC42FF8E}" dt="2020-08-12T22:26:20.692" v="1659" actId="20577"/>
          <ac:graphicFrameMkLst>
            <pc:docMk/>
            <pc:sldMk cId="310587083" sldId="4236"/>
            <ac:graphicFrameMk id="3" creationId="{3003A310-C6E9-4695-A1D5-1675CE2A2D55}"/>
          </ac:graphicFrameMkLst>
        </pc:graphicFrameChg>
      </pc:sldChg>
      <pc:sldChg chg="modSp new mod ord">
        <pc:chgData name="Marc Anderson" userId="773dbba9-beed-4b85-8e2f-1f30db739b2b" providerId="ADAL" clId="{F75C8A7D-5B94-4CA7-B0D8-B3C3AC42FF8E}" dt="2020-08-12T22:27:20.854" v="1712" actId="20577"/>
        <pc:sldMkLst>
          <pc:docMk/>
          <pc:sldMk cId="2588919118" sldId="4237"/>
        </pc:sldMkLst>
        <pc:spChg chg="mod">
          <ac:chgData name="Marc Anderson" userId="773dbba9-beed-4b85-8e2f-1f30db739b2b" providerId="ADAL" clId="{F75C8A7D-5B94-4CA7-B0D8-B3C3AC42FF8E}" dt="2020-08-12T22:27:02.384" v="1671" actId="20577"/>
          <ac:spMkLst>
            <pc:docMk/>
            <pc:sldMk cId="2588919118" sldId="4237"/>
            <ac:spMk id="2" creationId="{6760466E-1AD3-42CF-9AFE-EE73A35565A8}"/>
          </ac:spMkLst>
        </pc:spChg>
        <pc:spChg chg="mod">
          <ac:chgData name="Marc Anderson" userId="773dbba9-beed-4b85-8e2f-1f30db739b2b" providerId="ADAL" clId="{F75C8A7D-5B94-4CA7-B0D8-B3C3AC42FF8E}" dt="2020-08-12T22:27:20.854" v="1712" actId="20577"/>
          <ac:spMkLst>
            <pc:docMk/>
            <pc:sldMk cId="2588919118" sldId="4237"/>
            <ac:spMk id="3" creationId="{D00FE040-4F11-4494-8B0A-41243E444F0F}"/>
          </ac:spMkLst>
        </pc:spChg>
      </pc:sldChg>
      <pc:sldChg chg="modSp add mod">
        <pc:chgData name="Marc Anderson" userId="773dbba9-beed-4b85-8e2f-1f30db739b2b" providerId="ADAL" clId="{F75C8A7D-5B94-4CA7-B0D8-B3C3AC42FF8E}" dt="2020-08-12T22:27:10.839" v="1684" actId="20577"/>
        <pc:sldMkLst>
          <pc:docMk/>
          <pc:sldMk cId="2179935705" sldId="4238"/>
        </pc:sldMkLst>
        <pc:spChg chg="mod">
          <ac:chgData name="Marc Anderson" userId="773dbba9-beed-4b85-8e2f-1f30db739b2b" providerId="ADAL" clId="{F75C8A7D-5B94-4CA7-B0D8-B3C3AC42FF8E}" dt="2020-08-12T22:27:10.839" v="1684" actId="20577"/>
          <ac:spMkLst>
            <pc:docMk/>
            <pc:sldMk cId="2179935705" sldId="4238"/>
            <ac:spMk id="3" creationId="{D00FE040-4F11-4494-8B0A-41243E444F0F}"/>
          </ac:spMkLst>
        </pc:spChg>
      </pc:sldChg>
      <pc:sldMasterChg chg="delSldLayout">
        <pc:chgData name="Marc Anderson" userId="773dbba9-beed-4b85-8e2f-1f30db739b2b" providerId="ADAL" clId="{F75C8A7D-5B94-4CA7-B0D8-B3C3AC42FF8E}" dt="2020-08-12T21:49:11.182" v="167" actId="2696"/>
        <pc:sldMasterMkLst>
          <pc:docMk/>
          <pc:sldMasterMk cId="3398312611" sldId="2147483648"/>
        </pc:sldMasterMkLst>
        <pc:sldLayoutChg chg="del">
          <pc:chgData name="Marc Anderson" userId="773dbba9-beed-4b85-8e2f-1f30db739b2b" providerId="ADAL" clId="{F75C8A7D-5B94-4CA7-B0D8-B3C3AC42FF8E}" dt="2020-08-12T21:49:11.182" v="167" actId="2696"/>
          <pc:sldLayoutMkLst>
            <pc:docMk/>
            <pc:sldMasterMk cId="3398312611" sldId="2147483648"/>
            <pc:sldLayoutMk cId="93985831" sldId="214748366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604305-EB6B-41E8-80E9-38B328058A8B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ECCE2A-C1C6-4CED-A92D-AF19703E57D0}">
      <dgm:prSet/>
      <dgm:spPr/>
      <dgm:t>
        <a:bodyPr/>
        <a:lstStyle/>
        <a:p>
          <a:r>
            <a:rPr lang="en-US" dirty="0"/>
            <a:t>Site topology</a:t>
          </a:r>
        </a:p>
      </dgm:t>
    </dgm:pt>
    <dgm:pt modelId="{EE4BE9EB-0632-4DD6-BA71-5E5ABC4427B8}" type="parTrans" cxnId="{15265ADB-1A8C-4247-BA71-2601D644D78E}">
      <dgm:prSet/>
      <dgm:spPr/>
      <dgm:t>
        <a:bodyPr/>
        <a:lstStyle/>
        <a:p>
          <a:endParaRPr lang="en-US"/>
        </a:p>
      </dgm:t>
    </dgm:pt>
    <dgm:pt modelId="{BB494AB0-3D39-4EA9-9D79-CBC83CA6FB5A}" type="sibTrans" cxnId="{15265ADB-1A8C-4247-BA71-2601D644D78E}">
      <dgm:prSet/>
      <dgm:spPr/>
      <dgm:t>
        <a:bodyPr/>
        <a:lstStyle/>
        <a:p>
          <a:endParaRPr lang="en-US"/>
        </a:p>
      </dgm:t>
    </dgm:pt>
    <dgm:pt modelId="{48856E79-9F8F-4874-AE41-3836F4A44C57}">
      <dgm:prSet/>
      <dgm:spPr/>
      <dgm:t>
        <a:bodyPr/>
        <a:lstStyle/>
        <a:p>
          <a:r>
            <a:rPr lang="en-US" dirty="0"/>
            <a:t>Naming conventions</a:t>
          </a:r>
        </a:p>
      </dgm:t>
    </dgm:pt>
    <dgm:pt modelId="{90FEC9E9-0E45-4B39-94BE-FBCA44C6F21E}" type="parTrans" cxnId="{93F80D27-D864-4DB7-ABAE-E9501E2639FC}">
      <dgm:prSet/>
      <dgm:spPr/>
      <dgm:t>
        <a:bodyPr/>
        <a:lstStyle/>
        <a:p>
          <a:endParaRPr lang="en-US"/>
        </a:p>
      </dgm:t>
    </dgm:pt>
    <dgm:pt modelId="{12F4A01B-2D78-4922-ADC8-0A25E26F6475}" type="sibTrans" cxnId="{93F80D27-D864-4DB7-ABAE-E9501E2639FC}">
      <dgm:prSet/>
      <dgm:spPr/>
      <dgm:t>
        <a:bodyPr/>
        <a:lstStyle/>
        <a:p>
          <a:endParaRPr lang="en-US"/>
        </a:p>
      </dgm:t>
    </dgm:pt>
    <dgm:pt modelId="{212191ED-F7BB-4695-A6D5-FFCB86922D2A}">
      <dgm:prSet/>
      <dgm:spPr>
        <a:solidFill>
          <a:srgbClr val="C00000"/>
        </a:solidFill>
      </dgm:spPr>
      <dgm:t>
        <a:bodyPr/>
        <a:lstStyle/>
        <a:p>
          <a:r>
            <a:rPr lang="en-US" dirty="0"/>
            <a:t>Site Columns</a:t>
          </a:r>
        </a:p>
      </dgm:t>
    </dgm:pt>
    <dgm:pt modelId="{EC2B8AB5-69E7-4E11-9E6D-9FB7EF0926B3}" type="parTrans" cxnId="{C00B4800-BF9D-4BCD-B456-7C0E92C47DAD}">
      <dgm:prSet/>
      <dgm:spPr/>
      <dgm:t>
        <a:bodyPr/>
        <a:lstStyle/>
        <a:p>
          <a:endParaRPr lang="en-US"/>
        </a:p>
      </dgm:t>
    </dgm:pt>
    <dgm:pt modelId="{B6902485-44DA-4AAF-9CF3-6DDBDAFC3E4C}" type="sibTrans" cxnId="{C00B4800-BF9D-4BCD-B456-7C0E92C47DAD}">
      <dgm:prSet/>
      <dgm:spPr/>
      <dgm:t>
        <a:bodyPr/>
        <a:lstStyle/>
        <a:p>
          <a:endParaRPr lang="en-US"/>
        </a:p>
      </dgm:t>
    </dgm:pt>
    <dgm:pt modelId="{0D0A6FCE-B926-4177-90AE-97FCBA556FBE}">
      <dgm:prSet/>
      <dgm:spPr>
        <a:solidFill>
          <a:srgbClr val="C00000"/>
        </a:solidFill>
      </dgm:spPr>
      <dgm:t>
        <a:bodyPr/>
        <a:lstStyle/>
        <a:p>
          <a:r>
            <a:rPr lang="en-US"/>
            <a:t>Content Types</a:t>
          </a:r>
        </a:p>
      </dgm:t>
    </dgm:pt>
    <dgm:pt modelId="{DFFDA037-2921-43A7-97F4-DE27BDC5BCA3}" type="parTrans" cxnId="{551FE0C7-A3BA-4BA5-BF5D-2968E867FFB1}">
      <dgm:prSet/>
      <dgm:spPr/>
      <dgm:t>
        <a:bodyPr/>
        <a:lstStyle/>
        <a:p>
          <a:endParaRPr lang="en-US"/>
        </a:p>
      </dgm:t>
    </dgm:pt>
    <dgm:pt modelId="{6E4068A1-E38D-43B2-A628-7793F9BAA520}" type="sibTrans" cxnId="{551FE0C7-A3BA-4BA5-BF5D-2968E867FFB1}">
      <dgm:prSet/>
      <dgm:spPr/>
      <dgm:t>
        <a:bodyPr/>
        <a:lstStyle/>
        <a:p>
          <a:endParaRPr lang="en-US"/>
        </a:p>
      </dgm:t>
    </dgm:pt>
    <dgm:pt modelId="{DAFC274A-4EE1-4684-AE63-E226E53A4955}">
      <dgm:prSet/>
      <dgm:spPr/>
      <dgm:t>
        <a:bodyPr/>
        <a:lstStyle/>
        <a:p>
          <a:r>
            <a:rPr lang="en-US"/>
            <a:t>List and Libraries</a:t>
          </a:r>
        </a:p>
      </dgm:t>
    </dgm:pt>
    <dgm:pt modelId="{4314B7D6-CC7C-4240-8680-DA1418D9FBF3}" type="parTrans" cxnId="{A9DBF76F-0E0A-45AF-9CFC-93022D43E082}">
      <dgm:prSet/>
      <dgm:spPr/>
      <dgm:t>
        <a:bodyPr/>
        <a:lstStyle/>
        <a:p>
          <a:endParaRPr lang="en-US"/>
        </a:p>
      </dgm:t>
    </dgm:pt>
    <dgm:pt modelId="{E5970D43-8A2B-487D-8CE4-3F2A17729CC7}" type="sibTrans" cxnId="{A9DBF76F-0E0A-45AF-9CFC-93022D43E082}">
      <dgm:prSet/>
      <dgm:spPr/>
      <dgm:t>
        <a:bodyPr/>
        <a:lstStyle/>
        <a:p>
          <a:endParaRPr lang="en-US"/>
        </a:p>
      </dgm:t>
    </dgm:pt>
    <dgm:pt modelId="{72EFCC95-2F3E-421A-9966-C60063D4F4C6}">
      <dgm:prSet/>
      <dgm:spPr/>
      <dgm:t>
        <a:bodyPr/>
        <a:lstStyle/>
        <a:p>
          <a:r>
            <a:rPr lang="en-US"/>
            <a:t>Page layouts</a:t>
          </a:r>
        </a:p>
      </dgm:t>
    </dgm:pt>
    <dgm:pt modelId="{1DC7F6FB-F87D-4F7A-8CEE-ECED7CA18150}" type="parTrans" cxnId="{13701B93-6742-4387-B4A5-B117CB06D94D}">
      <dgm:prSet/>
      <dgm:spPr/>
      <dgm:t>
        <a:bodyPr/>
        <a:lstStyle/>
        <a:p>
          <a:endParaRPr lang="en-US"/>
        </a:p>
      </dgm:t>
    </dgm:pt>
    <dgm:pt modelId="{F095E9FF-639A-43DF-8B7E-266AE8E2D62D}" type="sibTrans" cxnId="{13701B93-6742-4387-B4A5-B117CB06D94D}">
      <dgm:prSet/>
      <dgm:spPr/>
      <dgm:t>
        <a:bodyPr/>
        <a:lstStyle/>
        <a:p>
          <a:endParaRPr lang="en-US"/>
        </a:p>
      </dgm:t>
    </dgm:pt>
    <dgm:pt modelId="{991AB5F5-D79D-4F60-A479-FAD5ED3F2F48}">
      <dgm:prSet/>
      <dgm:spPr/>
      <dgm:t>
        <a:bodyPr/>
        <a:lstStyle/>
        <a:p>
          <a:r>
            <a:rPr lang="en-US"/>
            <a:t>Content organization</a:t>
          </a:r>
        </a:p>
      </dgm:t>
    </dgm:pt>
    <dgm:pt modelId="{FA3B6116-4C09-4577-B7A5-3A79D7A037FE}" type="parTrans" cxnId="{147F7E8E-DDE7-4418-8902-11D9FA0F58DF}">
      <dgm:prSet/>
      <dgm:spPr/>
      <dgm:t>
        <a:bodyPr/>
        <a:lstStyle/>
        <a:p>
          <a:endParaRPr lang="en-US"/>
        </a:p>
      </dgm:t>
    </dgm:pt>
    <dgm:pt modelId="{62769B2F-F5FB-48F1-A900-D7109A0AC9DC}" type="sibTrans" cxnId="{147F7E8E-DDE7-4418-8902-11D9FA0F58DF}">
      <dgm:prSet/>
      <dgm:spPr/>
      <dgm:t>
        <a:bodyPr/>
        <a:lstStyle/>
        <a:p>
          <a:endParaRPr lang="en-US"/>
        </a:p>
      </dgm:t>
    </dgm:pt>
    <dgm:pt modelId="{01A00AFB-3469-48D4-B9C1-81AF85BE846D}">
      <dgm:prSet/>
      <dgm:spPr/>
      <dgm:t>
        <a:bodyPr/>
        <a:lstStyle/>
        <a:p>
          <a:r>
            <a:rPr lang="en-US"/>
            <a:t>Permissions</a:t>
          </a:r>
        </a:p>
      </dgm:t>
    </dgm:pt>
    <dgm:pt modelId="{3472A75D-A3BA-43C6-9C13-423C53F93E10}" type="parTrans" cxnId="{18272F20-D3EE-4DBC-B03E-7071018F4394}">
      <dgm:prSet/>
      <dgm:spPr/>
      <dgm:t>
        <a:bodyPr/>
        <a:lstStyle/>
        <a:p>
          <a:endParaRPr lang="en-US"/>
        </a:p>
      </dgm:t>
    </dgm:pt>
    <dgm:pt modelId="{7ECFA92F-D5D4-4119-BDDA-DCBDC9D37AA9}" type="sibTrans" cxnId="{18272F20-D3EE-4DBC-B03E-7071018F4394}">
      <dgm:prSet/>
      <dgm:spPr/>
      <dgm:t>
        <a:bodyPr/>
        <a:lstStyle/>
        <a:p>
          <a:endParaRPr lang="en-US"/>
        </a:p>
      </dgm:t>
    </dgm:pt>
    <dgm:pt modelId="{994F2783-7081-49F4-A076-E5E9F1AAA7F6}">
      <dgm:prSet/>
      <dgm:spPr/>
      <dgm:t>
        <a:bodyPr/>
        <a:lstStyle/>
        <a:p>
          <a:r>
            <a:rPr lang="en-US"/>
            <a:t>Search</a:t>
          </a:r>
        </a:p>
      </dgm:t>
    </dgm:pt>
    <dgm:pt modelId="{94937D40-4B38-4A64-8169-C18F2D66346F}" type="parTrans" cxnId="{E3C4EC7B-73DC-494B-AE41-03D84AA713DF}">
      <dgm:prSet/>
      <dgm:spPr/>
      <dgm:t>
        <a:bodyPr/>
        <a:lstStyle/>
        <a:p>
          <a:endParaRPr lang="en-US"/>
        </a:p>
      </dgm:t>
    </dgm:pt>
    <dgm:pt modelId="{7261353D-2D80-4721-89F6-F07CF8F3C934}" type="sibTrans" cxnId="{E3C4EC7B-73DC-494B-AE41-03D84AA713DF}">
      <dgm:prSet/>
      <dgm:spPr/>
      <dgm:t>
        <a:bodyPr/>
        <a:lstStyle/>
        <a:p>
          <a:endParaRPr lang="en-US"/>
        </a:p>
      </dgm:t>
    </dgm:pt>
    <dgm:pt modelId="{7DC1B599-1A02-4349-B5FD-2B69F40D17AE}">
      <dgm:prSet/>
      <dgm:spPr/>
      <dgm:t>
        <a:bodyPr/>
        <a:lstStyle/>
        <a:p>
          <a:r>
            <a:rPr lang="en-US" dirty="0"/>
            <a:t>Navigation</a:t>
          </a:r>
        </a:p>
      </dgm:t>
    </dgm:pt>
    <dgm:pt modelId="{3A51C545-BAEF-4318-BDD6-4BB98AD96500}" type="parTrans" cxnId="{8B6362C4-CE61-4952-BB7E-EB6044A96250}">
      <dgm:prSet/>
      <dgm:spPr/>
      <dgm:t>
        <a:bodyPr/>
        <a:lstStyle/>
        <a:p>
          <a:endParaRPr lang="en-US"/>
        </a:p>
      </dgm:t>
    </dgm:pt>
    <dgm:pt modelId="{D6758AF6-0684-4B88-BC1F-C26BAEC3CFE0}" type="sibTrans" cxnId="{8B6362C4-CE61-4952-BB7E-EB6044A96250}">
      <dgm:prSet/>
      <dgm:spPr/>
      <dgm:t>
        <a:bodyPr/>
        <a:lstStyle/>
        <a:p>
          <a:endParaRPr lang="en-US"/>
        </a:p>
      </dgm:t>
    </dgm:pt>
    <dgm:pt modelId="{86A9ECB2-692A-4CE3-BE35-46C1B8561302}">
      <dgm:prSet/>
      <dgm:spPr/>
      <dgm:t>
        <a:bodyPr/>
        <a:lstStyle/>
        <a:p>
          <a:r>
            <a:rPr lang="en-US"/>
            <a:t>Managed Metadata</a:t>
          </a:r>
          <a:endParaRPr lang="en-US" dirty="0"/>
        </a:p>
      </dgm:t>
    </dgm:pt>
    <dgm:pt modelId="{E5308FF2-126E-4D43-AD13-BBA98845D0E9}" type="parTrans" cxnId="{699ED20B-7AB2-48AE-9FEC-BF801FFF83F4}">
      <dgm:prSet/>
      <dgm:spPr/>
      <dgm:t>
        <a:bodyPr/>
        <a:lstStyle/>
        <a:p>
          <a:endParaRPr lang="en-US"/>
        </a:p>
      </dgm:t>
    </dgm:pt>
    <dgm:pt modelId="{5DFBE632-796A-41F7-81B1-834B4942CD17}" type="sibTrans" cxnId="{699ED20B-7AB2-48AE-9FEC-BF801FFF83F4}">
      <dgm:prSet/>
      <dgm:spPr/>
      <dgm:t>
        <a:bodyPr/>
        <a:lstStyle/>
        <a:p>
          <a:endParaRPr lang="en-US"/>
        </a:p>
      </dgm:t>
    </dgm:pt>
    <dgm:pt modelId="{0F82069B-2628-49CB-8F4E-69B099324746}" type="pres">
      <dgm:prSet presAssocID="{9B604305-EB6B-41E8-80E9-38B328058A8B}" presName="diagram" presStyleCnt="0">
        <dgm:presLayoutVars>
          <dgm:dir/>
          <dgm:resizeHandles val="exact"/>
        </dgm:presLayoutVars>
      </dgm:prSet>
      <dgm:spPr/>
    </dgm:pt>
    <dgm:pt modelId="{D217F4D7-32DE-4A67-B5F8-08D98F33B1AF}" type="pres">
      <dgm:prSet presAssocID="{F0ECCE2A-C1C6-4CED-A92D-AF19703E57D0}" presName="node" presStyleLbl="node1" presStyleIdx="0" presStyleCnt="11">
        <dgm:presLayoutVars>
          <dgm:bulletEnabled val="1"/>
        </dgm:presLayoutVars>
      </dgm:prSet>
      <dgm:spPr/>
    </dgm:pt>
    <dgm:pt modelId="{F6F91983-86A3-4862-A758-D3541540AC4F}" type="pres">
      <dgm:prSet presAssocID="{BB494AB0-3D39-4EA9-9D79-CBC83CA6FB5A}" presName="sibTrans" presStyleCnt="0"/>
      <dgm:spPr/>
    </dgm:pt>
    <dgm:pt modelId="{8855570B-63B9-4979-A43A-4B6890AF58FB}" type="pres">
      <dgm:prSet presAssocID="{48856E79-9F8F-4874-AE41-3836F4A44C57}" presName="node" presStyleLbl="node1" presStyleIdx="1" presStyleCnt="11">
        <dgm:presLayoutVars>
          <dgm:bulletEnabled val="1"/>
        </dgm:presLayoutVars>
      </dgm:prSet>
      <dgm:spPr/>
    </dgm:pt>
    <dgm:pt modelId="{EA00B0E8-EE62-473D-82F0-5E0A15E824F4}" type="pres">
      <dgm:prSet presAssocID="{12F4A01B-2D78-4922-ADC8-0A25E26F6475}" presName="sibTrans" presStyleCnt="0"/>
      <dgm:spPr/>
    </dgm:pt>
    <dgm:pt modelId="{4D5BA512-7AAD-4631-A67B-850A1DAFE2D6}" type="pres">
      <dgm:prSet presAssocID="{7DC1B599-1A02-4349-B5FD-2B69F40D17AE}" presName="node" presStyleLbl="node1" presStyleIdx="2" presStyleCnt="11">
        <dgm:presLayoutVars>
          <dgm:bulletEnabled val="1"/>
        </dgm:presLayoutVars>
      </dgm:prSet>
      <dgm:spPr/>
    </dgm:pt>
    <dgm:pt modelId="{EE4BEB79-3FC1-46CF-B162-901D3262F5DC}" type="pres">
      <dgm:prSet presAssocID="{D6758AF6-0684-4B88-BC1F-C26BAEC3CFE0}" presName="sibTrans" presStyleCnt="0"/>
      <dgm:spPr/>
    </dgm:pt>
    <dgm:pt modelId="{4393BD4B-A265-49D8-B6C1-C40F7E35D9FE}" type="pres">
      <dgm:prSet presAssocID="{86A9ECB2-692A-4CE3-BE35-46C1B8561302}" presName="node" presStyleLbl="node1" presStyleIdx="3" presStyleCnt="11">
        <dgm:presLayoutVars>
          <dgm:bulletEnabled val="1"/>
        </dgm:presLayoutVars>
      </dgm:prSet>
      <dgm:spPr/>
    </dgm:pt>
    <dgm:pt modelId="{AEF4BB14-3427-4C8A-BC40-C9CF8EF77B1F}" type="pres">
      <dgm:prSet presAssocID="{5DFBE632-796A-41F7-81B1-834B4942CD17}" presName="sibTrans" presStyleCnt="0"/>
      <dgm:spPr/>
    </dgm:pt>
    <dgm:pt modelId="{F98216C5-DE84-49F2-8523-15AC112C3DD4}" type="pres">
      <dgm:prSet presAssocID="{212191ED-F7BB-4695-A6D5-FFCB86922D2A}" presName="node" presStyleLbl="node1" presStyleIdx="4" presStyleCnt="11">
        <dgm:presLayoutVars>
          <dgm:bulletEnabled val="1"/>
        </dgm:presLayoutVars>
      </dgm:prSet>
      <dgm:spPr/>
    </dgm:pt>
    <dgm:pt modelId="{688D366D-9A10-4580-B71A-5CCE8FDF71A9}" type="pres">
      <dgm:prSet presAssocID="{B6902485-44DA-4AAF-9CF3-6DDBDAFC3E4C}" presName="sibTrans" presStyleCnt="0"/>
      <dgm:spPr/>
    </dgm:pt>
    <dgm:pt modelId="{7D56258D-F5BB-4935-8902-5A3FFD11EB61}" type="pres">
      <dgm:prSet presAssocID="{0D0A6FCE-B926-4177-90AE-97FCBA556FBE}" presName="node" presStyleLbl="node1" presStyleIdx="5" presStyleCnt="11">
        <dgm:presLayoutVars>
          <dgm:bulletEnabled val="1"/>
        </dgm:presLayoutVars>
      </dgm:prSet>
      <dgm:spPr/>
    </dgm:pt>
    <dgm:pt modelId="{C8D5FF77-56AB-4AE7-8587-8A66249ECEEE}" type="pres">
      <dgm:prSet presAssocID="{6E4068A1-E38D-43B2-A628-7793F9BAA520}" presName="sibTrans" presStyleCnt="0"/>
      <dgm:spPr/>
    </dgm:pt>
    <dgm:pt modelId="{51EC1012-5D22-442F-9F9A-740FB54D01EF}" type="pres">
      <dgm:prSet presAssocID="{DAFC274A-4EE1-4684-AE63-E226E53A4955}" presName="node" presStyleLbl="node1" presStyleIdx="6" presStyleCnt="11">
        <dgm:presLayoutVars>
          <dgm:bulletEnabled val="1"/>
        </dgm:presLayoutVars>
      </dgm:prSet>
      <dgm:spPr/>
    </dgm:pt>
    <dgm:pt modelId="{A5B6FABC-3F81-4A9E-B39E-E46EAC7065AF}" type="pres">
      <dgm:prSet presAssocID="{E5970D43-8A2B-487D-8CE4-3F2A17729CC7}" presName="sibTrans" presStyleCnt="0"/>
      <dgm:spPr/>
    </dgm:pt>
    <dgm:pt modelId="{A8731BE7-544F-4B9C-8E94-7E34710F599B}" type="pres">
      <dgm:prSet presAssocID="{72EFCC95-2F3E-421A-9966-C60063D4F4C6}" presName="node" presStyleLbl="node1" presStyleIdx="7" presStyleCnt="11">
        <dgm:presLayoutVars>
          <dgm:bulletEnabled val="1"/>
        </dgm:presLayoutVars>
      </dgm:prSet>
      <dgm:spPr/>
    </dgm:pt>
    <dgm:pt modelId="{404F1461-E462-4773-A5EE-E5EC20FC5F5B}" type="pres">
      <dgm:prSet presAssocID="{F095E9FF-639A-43DF-8B7E-266AE8E2D62D}" presName="sibTrans" presStyleCnt="0"/>
      <dgm:spPr/>
    </dgm:pt>
    <dgm:pt modelId="{4B6E9333-BDA0-4B51-A5A6-1FD69C7D07CD}" type="pres">
      <dgm:prSet presAssocID="{991AB5F5-D79D-4F60-A479-FAD5ED3F2F48}" presName="node" presStyleLbl="node1" presStyleIdx="8" presStyleCnt="11">
        <dgm:presLayoutVars>
          <dgm:bulletEnabled val="1"/>
        </dgm:presLayoutVars>
      </dgm:prSet>
      <dgm:spPr/>
    </dgm:pt>
    <dgm:pt modelId="{4F376250-2BD3-460E-A149-A95C3C0D5825}" type="pres">
      <dgm:prSet presAssocID="{62769B2F-F5FB-48F1-A900-D7109A0AC9DC}" presName="sibTrans" presStyleCnt="0"/>
      <dgm:spPr/>
    </dgm:pt>
    <dgm:pt modelId="{4AA01423-280B-4149-B9B1-0536F6EB97DF}" type="pres">
      <dgm:prSet presAssocID="{01A00AFB-3469-48D4-B9C1-81AF85BE846D}" presName="node" presStyleLbl="node1" presStyleIdx="9" presStyleCnt="11">
        <dgm:presLayoutVars>
          <dgm:bulletEnabled val="1"/>
        </dgm:presLayoutVars>
      </dgm:prSet>
      <dgm:spPr/>
    </dgm:pt>
    <dgm:pt modelId="{EF12A035-004A-44A0-8041-AC9FB2E3AFAB}" type="pres">
      <dgm:prSet presAssocID="{7ECFA92F-D5D4-4119-BDDA-DCBDC9D37AA9}" presName="sibTrans" presStyleCnt="0"/>
      <dgm:spPr/>
    </dgm:pt>
    <dgm:pt modelId="{DF055567-68EB-486A-9035-A23EB9E65D6C}" type="pres">
      <dgm:prSet presAssocID="{994F2783-7081-49F4-A076-E5E9F1AAA7F6}" presName="node" presStyleLbl="node1" presStyleIdx="10" presStyleCnt="11">
        <dgm:presLayoutVars>
          <dgm:bulletEnabled val="1"/>
        </dgm:presLayoutVars>
      </dgm:prSet>
      <dgm:spPr/>
    </dgm:pt>
  </dgm:ptLst>
  <dgm:cxnLst>
    <dgm:cxn modelId="{C00B4800-BF9D-4BCD-B456-7C0E92C47DAD}" srcId="{9B604305-EB6B-41E8-80E9-38B328058A8B}" destId="{212191ED-F7BB-4695-A6D5-FFCB86922D2A}" srcOrd="4" destOrd="0" parTransId="{EC2B8AB5-69E7-4E11-9E6D-9FB7EF0926B3}" sibTransId="{B6902485-44DA-4AAF-9CF3-6DDBDAFC3E4C}"/>
    <dgm:cxn modelId="{699ED20B-7AB2-48AE-9FEC-BF801FFF83F4}" srcId="{9B604305-EB6B-41E8-80E9-38B328058A8B}" destId="{86A9ECB2-692A-4CE3-BE35-46C1B8561302}" srcOrd="3" destOrd="0" parTransId="{E5308FF2-126E-4D43-AD13-BBA98845D0E9}" sibTransId="{5DFBE632-796A-41F7-81B1-834B4942CD17}"/>
    <dgm:cxn modelId="{7C005F0D-0E3F-4545-9BE4-DF860A18873E}" type="presOf" srcId="{72EFCC95-2F3E-421A-9966-C60063D4F4C6}" destId="{A8731BE7-544F-4B9C-8E94-7E34710F599B}" srcOrd="0" destOrd="0" presId="urn:microsoft.com/office/officeart/2005/8/layout/default"/>
    <dgm:cxn modelId="{8303AB1C-0258-4587-BC19-8BE5108AB6BF}" type="presOf" srcId="{86A9ECB2-692A-4CE3-BE35-46C1B8561302}" destId="{4393BD4B-A265-49D8-B6C1-C40F7E35D9FE}" srcOrd="0" destOrd="0" presId="urn:microsoft.com/office/officeart/2005/8/layout/default"/>
    <dgm:cxn modelId="{29C3451F-C3D3-47C9-8313-A92FE1A21623}" type="presOf" srcId="{7DC1B599-1A02-4349-B5FD-2B69F40D17AE}" destId="{4D5BA512-7AAD-4631-A67B-850A1DAFE2D6}" srcOrd="0" destOrd="0" presId="urn:microsoft.com/office/officeart/2005/8/layout/default"/>
    <dgm:cxn modelId="{18272F20-D3EE-4DBC-B03E-7071018F4394}" srcId="{9B604305-EB6B-41E8-80E9-38B328058A8B}" destId="{01A00AFB-3469-48D4-B9C1-81AF85BE846D}" srcOrd="9" destOrd="0" parTransId="{3472A75D-A3BA-43C6-9C13-423C53F93E10}" sibTransId="{7ECFA92F-D5D4-4119-BDDA-DCBDC9D37AA9}"/>
    <dgm:cxn modelId="{C5D53425-135D-469E-9317-B7E87F1688CD}" type="presOf" srcId="{994F2783-7081-49F4-A076-E5E9F1AAA7F6}" destId="{DF055567-68EB-486A-9035-A23EB9E65D6C}" srcOrd="0" destOrd="0" presId="urn:microsoft.com/office/officeart/2005/8/layout/default"/>
    <dgm:cxn modelId="{93F80D27-D864-4DB7-ABAE-E9501E2639FC}" srcId="{9B604305-EB6B-41E8-80E9-38B328058A8B}" destId="{48856E79-9F8F-4874-AE41-3836F4A44C57}" srcOrd="1" destOrd="0" parTransId="{90FEC9E9-0E45-4B39-94BE-FBCA44C6F21E}" sibTransId="{12F4A01B-2D78-4922-ADC8-0A25E26F6475}"/>
    <dgm:cxn modelId="{FD4CA35E-BD00-495F-910D-93457E3DEDA9}" type="presOf" srcId="{9B604305-EB6B-41E8-80E9-38B328058A8B}" destId="{0F82069B-2628-49CB-8F4E-69B099324746}" srcOrd="0" destOrd="0" presId="urn:microsoft.com/office/officeart/2005/8/layout/default"/>
    <dgm:cxn modelId="{A9DBF76F-0E0A-45AF-9CFC-93022D43E082}" srcId="{9B604305-EB6B-41E8-80E9-38B328058A8B}" destId="{DAFC274A-4EE1-4684-AE63-E226E53A4955}" srcOrd="6" destOrd="0" parTransId="{4314B7D6-CC7C-4240-8680-DA1418D9FBF3}" sibTransId="{E5970D43-8A2B-487D-8CE4-3F2A17729CC7}"/>
    <dgm:cxn modelId="{E3C4EC7B-73DC-494B-AE41-03D84AA713DF}" srcId="{9B604305-EB6B-41E8-80E9-38B328058A8B}" destId="{994F2783-7081-49F4-A076-E5E9F1AAA7F6}" srcOrd="10" destOrd="0" parTransId="{94937D40-4B38-4A64-8169-C18F2D66346F}" sibTransId="{7261353D-2D80-4721-89F6-F07CF8F3C934}"/>
    <dgm:cxn modelId="{75C3F883-BF63-48F1-A091-C052DB130F0D}" type="presOf" srcId="{DAFC274A-4EE1-4684-AE63-E226E53A4955}" destId="{51EC1012-5D22-442F-9F9A-740FB54D01EF}" srcOrd="0" destOrd="0" presId="urn:microsoft.com/office/officeart/2005/8/layout/default"/>
    <dgm:cxn modelId="{C0B8698D-FF5D-4D87-B5F5-330CFB8FA977}" type="presOf" srcId="{212191ED-F7BB-4695-A6D5-FFCB86922D2A}" destId="{F98216C5-DE84-49F2-8523-15AC112C3DD4}" srcOrd="0" destOrd="0" presId="urn:microsoft.com/office/officeart/2005/8/layout/default"/>
    <dgm:cxn modelId="{147F7E8E-DDE7-4418-8902-11D9FA0F58DF}" srcId="{9B604305-EB6B-41E8-80E9-38B328058A8B}" destId="{991AB5F5-D79D-4F60-A479-FAD5ED3F2F48}" srcOrd="8" destOrd="0" parTransId="{FA3B6116-4C09-4577-B7A5-3A79D7A037FE}" sibTransId="{62769B2F-F5FB-48F1-A900-D7109A0AC9DC}"/>
    <dgm:cxn modelId="{13701B93-6742-4387-B4A5-B117CB06D94D}" srcId="{9B604305-EB6B-41E8-80E9-38B328058A8B}" destId="{72EFCC95-2F3E-421A-9966-C60063D4F4C6}" srcOrd="7" destOrd="0" parTransId="{1DC7F6FB-F87D-4F7A-8CEE-ECED7CA18150}" sibTransId="{F095E9FF-639A-43DF-8B7E-266AE8E2D62D}"/>
    <dgm:cxn modelId="{45F25D9B-4D28-44A4-80AA-5395ACCAC8A1}" type="presOf" srcId="{F0ECCE2A-C1C6-4CED-A92D-AF19703E57D0}" destId="{D217F4D7-32DE-4A67-B5F8-08D98F33B1AF}" srcOrd="0" destOrd="0" presId="urn:microsoft.com/office/officeart/2005/8/layout/default"/>
    <dgm:cxn modelId="{BCFF2BB7-00D0-4734-9BA5-1506019C19A1}" type="presOf" srcId="{48856E79-9F8F-4874-AE41-3836F4A44C57}" destId="{8855570B-63B9-4979-A43A-4B6890AF58FB}" srcOrd="0" destOrd="0" presId="urn:microsoft.com/office/officeart/2005/8/layout/default"/>
    <dgm:cxn modelId="{6B7B59C2-B2A9-44B3-91BC-5EC66CDDF1E2}" type="presOf" srcId="{991AB5F5-D79D-4F60-A479-FAD5ED3F2F48}" destId="{4B6E9333-BDA0-4B51-A5A6-1FD69C7D07CD}" srcOrd="0" destOrd="0" presId="urn:microsoft.com/office/officeart/2005/8/layout/default"/>
    <dgm:cxn modelId="{8B6362C4-CE61-4952-BB7E-EB6044A96250}" srcId="{9B604305-EB6B-41E8-80E9-38B328058A8B}" destId="{7DC1B599-1A02-4349-B5FD-2B69F40D17AE}" srcOrd="2" destOrd="0" parTransId="{3A51C545-BAEF-4318-BDD6-4BB98AD96500}" sibTransId="{D6758AF6-0684-4B88-BC1F-C26BAEC3CFE0}"/>
    <dgm:cxn modelId="{551FE0C7-A3BA-4BA5-BF5D-2968E867FFB1}" srcId="{9B604305-EB6B-41E8-80E9-38B328058A8B}" destId="{0D0A6FCE-B926-4177-90AE-97FCBA556FBE}" srcOrd="5" destOrd="0" parTransId="{DFFDA037-2921-43A7-97F4-DE27BDC5BCA3}" sibTransId="{6E4068A1-E38D-43B2-A628-7793F9BAA520}"/>
    <dgm:cxn modelId="{A5CA06CF-FA1D-4D27-ABF1-7F31607910E9}" type="presOf" srcId="{0D0A6FCE-B926-4177-90AE-97FCBA556FBE}" destId="{7D56258D-F5BB-4935-8902-5A3FFD11EB61}" srcOrd="0" destOrd="0" presId="urn:microsoft.com/office/officeart/2005/8/layout/default"/>
    <dgm:cxn modelId="{15265ADB-1A8C-4247-BA71-2601D644D78E}" srcId="{9B604305-EB6B-41E8-80E9-38B328058A8B}" destId="{F0ECCE2A-C1C6-4CED-A92D-AF19703E57D0}" srcOrd="0" destOrd="0" parTransId="{EE4BE9EB-0632-4DD6-BA71-5E5ABC4427B8}" sibTransId="{BB494AB0-3D39-4EA9-9D79-CBC83CA6FB5A}"/>
    <dgm:cxn modelId="{388883E9-CE8C-4938-9DD6-374C2FE9B16B}" type="presOf" srcId="{01A00AFB-3469-48D4-B9C1-81AF85BE846D}" destId="{4AA01423-280B-4149-B9B1-0536F6EB97DF}" srcOrd="0" destOrd="0" presId="urn:microsoft.com/office/officeart/2005/8/layout/default"/>
    <dgm:cxn modelId="{25E0397E-9CF3-49F5-BCD5-9892E249C9A0}" type="presParOf" srcId="{0F82069B-2628-49CB-8F4E-69B099324746}" destId="{D217F4D7-32DE-4A67-B5F8-08D98F33B1AF}" srcOrd="0" destOrd="0" presId="urn:microsoft.com/office/officeart/2005/8/layout/default"/>
    <dgm:cxn modelId="{94ABE033-E6A0-4589-9613-13BBC5B2523B}" type="presParOf" srcId="{0F82069B-2628-49CB-8F4E-69B099324746}" destId="{F6F91983-86A3-4862-A758-D3541540AC4F}" srcOrd="1" destOrd="0" presId="urn:microsoft.com/office/officeart/2005/8/layout/default"/>
    <dgm:cxn modelId="{B9DEE4EB-C8DD-45B8-AFBA-51856015A71C}" type="presParOf" srcId="{0F82069B-2628-49CB-8F4E-69B099324746}" destId="{8855570B-63B9-4979-A43A-4B6890AF58FB}" srcOrd="2" destOrd="0" presId="urn:microsoft.com/office/officeart/2005/8/layout/default"/>
    <dgm:cxn modelId="{302837D8-6B79-4317-B6EE-AC95670D50DD}" type="presParOf" srcId="{0F82069B-2628-49CB-8F4E-69B099324746}" destId="{EA00B0E8-EE62-473D-82F0-5E0A15E824F4}" srcOrd="3" destOrd="0" presId="urn:microsoft.com/office/officeart/2005/8/layout/default"/>
    <dgm:cxn modelId="{7F86FCAC-2E56-415E-BFE0-1535DF23DA4E}" type="presParOf" srcId="{0F82069B-2628-49CB-8F4E-69B099324746}" destId="{4D5BA512-7AAD-4631-A67B-850A1DAFE2D6}" srcOrd="4" destOrd="0" presId="urn:microsoft.com/office/officeart/2005/8/layout/default"/>
    <dgm:cxn modelId="{D6E1CF84-6715-434F-912B-AAFF39F70C63}" type="presParOf" srcId="{0F82069B-2628-49CB-8F4E-69B099324746}" destId="{EE4BEB79-3FC1-46CF-B162-901D3262F5DC}" srcOrd="5" destOrd="0" presId="urn:microsoft.com/office/officeart/2005/8/layout/default"/>
    <dgm:cxn modelId="{53A96984-2FD2-4482-910E-3B6B5DB77C5B}" type="presParOf" srcId="{0F82069B-2628-49CB-8F4E-69B099324746}" destId="{4393BD4B-A265-49D8-B6C1-C40F7E35D9FE}" srcOrd="6" destOrd="0" presId="urn:microsoft.com/office/officeart/2005/8/layout/default"/>
    <dgm:cxn modelId="{1E73CE1C-9072-437E-8865-BB6F80A39B9D}" type="presParOf" srcId="{0F82069B-2628-49CB-8F4E-69B099324746}" destId="{AEF4BB14-3427-4C8A-BC40-C9CF8EF77B1F}" srcOrd="7" destOrd="0" presId="urn:microsoft.com/office/officeart/2005/8/layout/default"/>
    <dgm:cxn modelId="{2AEDBB68-4169-4CBC-AC1C-27F6EE36129A}" type="presParOf" srcId="{0F82069B-2628-49CB-8F4E-69B099324746}" destId="{F98216C5-DE84-49F2-8523-15AC112C3DD4}" srcOrd="8" destOrd="0" presId="urn:microsoft.com/office/officeart/2005/8/layout/default"/>
    <dgm:cxn modelId="{D3EFC12C-1CE8-4612-8A52-E0ED785776E4}" type="presParOf" srcId="{0F82069B-2628-49CB-8F4E-69B099324746}" destId="{688D366D-9A10-4580-B71A-5CCE8FDF71A9}" srcOrd="9" destOrd="0" presId="urn:microsoft.com/office/officeart/2005/8/layout/default"/>
    <dgm:cxn modelId="{A6FF8625-4F43-4D83-85DA-C588D5AADB80}" type="presParOf" srcId="{0F82069B-2628-49CB-8F4E-69B099324746}" destId="{7D56258D-F5BB-4935-8902-5A3FFD11EB61}" srcOrd="10" destOrd="0" presId="urn:microsoft.com/office/officeart/2005/8/layout/default"/>
    <dgm:cxn modelId="{84AB4A0E-74A8-4966-9906-4978547C1D91}" type="presParOf" srcId="{0F82069B-2628-49CB-8F4E-69B099324746}" destId="{C8D5FF77-56AB-4AE7-8587-8A66249ECEEE}" srcOrd="11" destOrd="0" presId="urn:microsoft.com/office/officeart/2005/8/layout/default"/>
    <dgm:cxn modelId="{FF5E0CB8-95C8-4BED-8A12-29F13225194F}" type="presParOf" srcId="{0F82069B-2628-49CB-8F4E-69B099324746}" destId="{51EC1012-5D22-442F-9F9A-740FB54D01EF}" srcOrd="12" destOrd="0" presId="urn:microsoft.com/office/officeart/2005/8/layout/default"/>
    <dgm:cxn modelId="{B09F9C01-4853-4FB2-83BA-B2FD4579C011}" type="presParOf" srcId="{0F82069B-2628-49CB-8F4E-69B099324746}" destId="{A5B6FABC-3F81-4A9E-B39E-E46EAC7065AF}" srcOrd="13" destOrd="0" presId="urn:microsoft.com/office/officeart/2005/8/layout/default"/>
    <dgm:cxn modelId="{AF76A2E6-C78B-448F-9141-FB16885353D4}" type="presParOf" srcId="{0F82069B-2628-49CB-8F4E-69B099324746}" destId="{A8731BE7-544F-4B9C-8E94-7E34710F599B}" srcOrd="14" destOrd="0" presId="urn:microsoft.com/office/officeart/2005/8/layout/default"/>
    <dgm:cxn modelId="{BD5604AB-229C-4A13-A972-DCCD8C30076F}" type="presParOf" srcId="{0F82069B-2628-49CB-8F4E-69B099324746}" destId="{404F1461-E462-4773-A5EE-E5EC20FC5F5B}" srcOrd="15" destOrd="0" presId="urn:microsoft.com/office/officeart/2005/8/layout/default"/>
    <dgm:cxn modelId="{B65018EE-2F53-42B7-8388-029D180EE8F1}" type="presParOf" srcId="{0F82069B-2628-49CB-8F4E-69B099324746}" destId="{4B6E9333-BDA0-4B51-A5A6-1FD69C7D07CD}" srcOrd="16" destOrd="0" presId="urn:microsoft.com/office/officeart/2005/8/layout/default"/>
    <dgm:cxn modelId="{46357AA4-3103-47E6-A4B0-3A0BC18999FB}" type="presParOf" srcId="{0F82069B-2628-49CB-8F4E-69B099324746}" destId="{4F376250-2BD3-460E-A149-A95C3C0D5825}" srcOrd="17" destOrd="0" presId="urn:microsoft.com/office/officeart/2005/8/layout/default"/>
    <dgm:cxn modelId="{5F0D7AB6-F3CF-4C36-AE03-95208D1B7F49}" type="presParOf" srcId="{0F82069B-2628-49CB-8F4E-69B099324746}" destId="{4AA01423-280B-4149-B9B1-0536F6EB97DF}" srcOrd="18" destOrd="0" presId="urn:microsoft.com/office/officeart/2005/8/layout/default"/>
    <dgm:cxn modelId="{24BB807A-0468-4B68-AF82-3519DE0862D0}" type="presParOf" srcId="{0F82069B-2628-49CB-8F4E-69B099324746}" destId="{EF12A035-004A-44A0-8041-AC9FB2E3AFAB}" srcOrd="19" destOrd="0" presId="urn:microsoft.com/office/officeart/2005/8/layout/default"/>
    <dgm:cxn modelId="{9C97FA58-3431-44B8-8791-8708AFC3009D}" type="presParOf" srcId="{0F82069B-2628-49CB-8F4E-69B099324746}" destId="{DF055567-68EB-486A-9035-A23EB9E65D6C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7F4D7-32DE-4A67-B5F8-08D98F33B1AF}">
      <dsp:nvSpPr>
        <dsp:cNvPr id="0" name=""/>
        <dsp:cNvSpPr/>
      </dsp:nvSpPr>
      <dsp:spPr>
        <a:xfrm>
          <a:off x="3303" y="83926"/>
          <a:ext cx="2620789" cy="15724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Site topology</a:t>
          </a:r>
        </a:p>
      </dsp:txBody>
      <dsp:txXfrm>
        <a:off x="3303" y="83926"/>
        <a:ext cx="2620789" cy="1572473"/>
      </dsp:txXfrm>
    </dsp:sp>
    <dsp:sp modelId="{8855570B-63B9-4979-A43A-4B6890AF58FB}">
      <dsp:nvSpPr>
        <dsp:cNvPr id="0" name=""/>
        <dsp:cNvSpPr/>
      </dsp:nvSpPr>
      <dsp:spPr>
        <a:xfrm>
          <a:off x="2886172" y="83926"/>
          <a:ext cx="2620789" cy="15724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Naming conventions</a:t>
          </a:r>
        </a:p>
      </dsp:txBody>
      <dsp:txXfrm>
        <a:off x="2886172" y="83926"/>
        <a:ext cx="2620789" cy="1572473"/>
      </dsp:txXfrm>
    </dsp:sp>
    <dsp:sp modelId="{4D5BA512-7AAD-4631-A67B-850A1DAFE2D6}">
      <dsp:nvSpPr>
        <dsp:cNvPr id="0" name=""/>
        <dsp:cNvSpPr/>
      </dsp:nvSpPr>
      <dsp:spPr>
        <a:xfrm>
          <a:off x="5769040" y="83926"/>
          <a:ext cx="2620789" cy="15724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Navigation</a:t>
          </a:r>
        </a:p>
      </dsp:txBody>
      <dsp:txXfrm>
        <a:off x="5769040" y="83926"/>
        <a:ext cx="2620789" cy="1572473"/>
      </dsp:txXfrm>
    </dsp:sp>
    <dsp:sp modelId="{4393BD4B-A265-49D8-B6C1-C40F7E35D9FE}">
      <dsp:nvSpPr>
        <dsp:cNvPr id="0" name=""/>
        <dsp:cNvSpPr/>
      </dsp:nvSpPr>
      <dsp:spPr>
        <a:xfrm>
          <a:off x="8651909" y="83926"/>
          <a:ext cx="2620789" cy="15724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Managed Metadata</a:t>
          </a:r>
          <a:endParaRPr lang="en-US" sz="3600" kern="1200" dirty="0"/>
        </a:p>
      </dsp:txBody>
      <dsp:txXfrm>
        <a:off x="8651909" y="83926"/>
        <a:ext cx="2620789" cy="1572473"/>
      </dsp:txXfrm>
    </dsp:sp>
    <dsp:sp modelId="{F98216C5-DE84-49F2-8523-15AC112C3DD4}">
      <dsp:nvSpPr>
        <dsp:cNvPr id="0" name=""/>
        <dsp:cNvSpPr/>
      </dsp:nvSpPr>
      <dsp:spPr>
        <a:xfrm>
          <a:off x="3303" y="1918479"/>
          <a:ext cx="2620789" cy="1572473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Site Columns</a:t>
          </a:r>
        </a:p>
      </dsp:txBody>
      <dsp:txXfrm>
        <a:off x="3303" y="1918479"/>
        <a:ext cx="2620789" cy="1572473"/>
      </dsp:txXfrm>
    </dsp:sp>
    <dsp:sp modelId="{7D56258D-F5BB-4935-8902-5A3FFD11EB61}">
      <dsp:nvSpPr>
        <dsp:cNvPr id="0" name=""/>
        <dsp:cNvSpPr/>
      </dsp:nvSpPr>
      <dsp:spPr>
        <a:xfrm>
          <a:off x="2886172" y="1918479"/>
          <a:ext cx="2620789" cy="1572473"/>
        </a:xfrm>
        <a:prstGeom prst="rect">
          <a:avLst/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Content Types</a:t>
          </a:r>
        </a:p>
      </dsp:txBody>
      <dsp:txXfrm>
        <a:off x="2886172" y="1918479"/>
        <a:ext cx="2620789" cy="1572473"/>
      </dsp:txXfrm>
    </dsp:sp>
    <dsp:sp modelId="{51EC1012-5D22-442F-9F9A-740FB54D01EF}">
      <dsp:nvSpPr>
        <dsp:cNvPr id="0" name=""/>
        <dsp:cNvSpPr/>
      </dsp:nvSpPr>
      <dsp:spPr>
        <a:xfrm>
          <a:off x="5769040" y="1918479"/>
          <a:ext cx="2620789" cy="15724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List and Libraries</a:t>
          </a:r>
        </a:p>
      </dsp:txBody>
      <dsp:txXfrm>
        <a:off x="5769040" y="1918479"/>
        <a:ext cx="2620789" cy="1572473"/>
      </dsp:txXfrm>
    </dsp:sp>
    <dsp:sp modelId="{A8731BE7-544F-4B9C-8E94-7E34710F599B}">
      <dsp:nvSpPr>
        <dsp:cNvPr id="0" name=""/>
        <dsp:cNvSpPr/>
      </dsp:nvSpPr>
      <dsp:spPr>
        <a:xfrm>
          <a:off x="8651909" y="1918479"/>
          <a:ext cx="2620789" cy="15724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Page layouts</a:t>
          </a:r>
        </a:p>
      </dsp:txBody>
      <dsp:txXfrm>
        <a:off x="8651909" y="1918479"/>
        <a:ext cx="2620789" cy="1572473"/>
      </dsp:txXfrm>
    </dsp:sp>
    <dsp:sp modelId="{4B6E9333-BDA0-4B51-A5A6-1FD69C7D07CD}">
      <dsp:nvSpPr>
        <dsp:cNvPr id="0" name=""/>
        <dsp:cNvSpPr/>
      </dsp:nvSpPr>
      <dsp:spPr>
        <a:xfrm>
          <a:off x="1444737" y="3753032"/>
          <a:ext cx="2620789" cy="15724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Content organization</a:t>
          </a:r>
        </a:p>
      </dsp:txBody>
      <dsp:txXfrm>
        <a:off x="1444737" y="3753032"/>
        <a:ext cx="2620789" cy="1572473"/>
      </dsp:txXfrm>
    </dsp:sp>
    <dsp:sp modelId="{4AA01423-280B-4149-B9B1-0536F6EB97DF}">
      <dsp:nvSpPr>
        <dsp:cNvPr id="0" name=""/>
        <dsp:cNvSpPr/>
      </dsp:nvSpPr>
      <dsp:spPr>
        <a:xfrm>
          <a:off x="4327606" y="3753032"/>
          <a:ext cx="2620789" cy="15724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Permissions</a:t>
          </a:r>
        </a:p>
      </dsp:txBody>
      <dsp:txXfrm>
        <a:off x="4327606" y="3753032"/>
        <a:ext cx="2620789" cy="1572473"/>
      </dsp:txXfrm>
    </dsp:sp>
    <dsp:sp modelId="{DF055567-68EB-486A-9035-A23EB9E65D6C}">
      <dsp:nvSpPr>
        <dsp:cNvPr id="0" name=""/>
        <dsp:cNvSpPr/>
      </dsp:nvSpPr>
      <dsp:spPr>
        <a:xfrm>
          <a:off x="7210475" y="3753032"/>
          <a:ext cx="2620789" cy="157247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Search</a:t>
          </a:r>
        </a:p>
      </dsp:txBody>
      <dsp:txXfrm>
        <a:off x="7210475" y="3753032"/>
        <a:ext cx="2620789" cy="1572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91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440E-6BDF-4F14-AC25-2CC8BC59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A1F2-ED64-44D0-B417-2FA364D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DD2D3-9D94-44A0-B713-75F61AC14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9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2592-DFCB-4F25-8E38-4F96CD36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5884F-B251-4FDD-9107-DF1B7808F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2669E-ADC6-49D7-A616-541CC820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690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13D5-023F-4D88-8A94-AB78E175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EB0DF-C400-4DE5-904D-66917443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84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C5CD8-96F9-4F09-BEEB-5849622D2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A5DC9-0B26-49FB-9A28-D7617CB08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90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 – @</a:t>
            </a:r>
            <a:r>
              <a:rPr lang="en-US" dirty="0" err="1"/>
              <a:t>SpeakerTwitter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5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3400425" y="2105561"/>
            <a:ext cx="53911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chemeClr val="accent1"/>
                </a:solidFill>
              </a:rPr>
              <a:t>Q</a:t>
            </a:r>
            <a:r>
              <a:rPr lang="en-US" sz="8000" b="0" dirty="0">
                <a:solidFill>
                  <a:schemeClr val="accent1"/>
                </a:solidFill>
              </a:rPr>
              <a:t>&amp;</a:t>
            </a:r>
            <a:r>
              <a:rPr lang="en-US" sz="16600" b="0" dirty="0">
                <a:solidFill>
                  <a:schemeClr val="accent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17291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We do care about your feedback!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32343-1FC3-4C08-AA53-8AA4668DF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4869" y="1997869"/>
            <a:ext cx="2862262" cy="2862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76D63D-A3D0-4178-B553-35AB8CB6F36F}"/>
              </a:ext>
            </a:extLst>
          </p:cNvPr>
          <p:cNvSpPr/>
          <p:nvPr userDrawn="1"/>
        </p:nvSpPr>
        <p:spPr>
          <a:xfrm>
            <a:off x="4413647" y="4982646"/>
            <a:ext cx="3425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aka.ms/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PnPVCFeedback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15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521493" y="2105561"/>
            <a:ext cx="1114901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25343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95351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2064" y="141"/>
            <a:ext cx="10494411" cy="6994241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9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317" y="0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69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1796" y="1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1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01E7-7919-4A1D-B44D-7F57FF0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D1D4-4E3C-44A0-BD3C-D8C9A451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18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90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6BEC-2113-466D-B5D3-03B33711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1E562-A889-4C37-867F-781E1DF20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54FE9-A72F-4886-A1EF-3F9DFD2FB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59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1F16-8868-4DDC-B1DA-13EAEA37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08A6A-89EE-41B3-A90F-CC7FF1F2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BCCA7-95BF-4700-AAE2-3EA6A11A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A3AFC-08A4-4EBF-89B6-DB08D3C10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C8428-6E2B-4C75-A64E-70076BCF9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7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C987652-FDB8-413E-8784-3593F5E388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2" y="5865079"/>
            <a:ext cx="684711" cy="89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90B42-701F-4BEF-A66E-DE4A20E6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80325-4FD3-4176-90B5-D502941FF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8738"/>
            <a:ext cx="10515600" cy="484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2B25A6-C113-4F04-93AF-9840F63BF110}"/>
              </a:ext>
            </a:extLst>
          </p:cNvPr>
          <p:cNvSpPr txBox="1"/>
          <p:nvPr userDrawn="1"/>
        </p:nvSpPr>
        <p:spPr>
          <a:xfrm>
            <a:off x="838200" y="6262786"/>
            <a:ext cx="31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https://aka.ms/</a:t>
            </a:r>
            <a:r>
              <a:rPr lang="en-US" sz="1400" dirty="0">
                <a:solidFill>
                  <a:srgbClr val="AFABAB"/>
                </a:solidFill>
              </a:rPr>
              <a:t>PnPVirtualConference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7F0BF8-34BF-4762-97C9-C42F901028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27" y="6176963"/>
            <a:ext cx="1312545" cy="56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31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5" r:id="rId16"/>
    <p:sldLayoutId id="2147483664" r:id="rId17"/>
    <p:sldLayoutId id="2147483666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vp.microsoft.com/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np.github.io/" TargetMode="External"/><Relationship Id="rId2" Type="http://schemas.openxmlformats.org/officeDocument/2006/relationships/hyperlink" Target="http://aka.ms/m365-community-docs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sympmarc.news/Demo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8ACB-88B0-425F-BEAB-B12DD1ED1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Information Architecture Provisioning: Content Type Hub vs. Site Designs vs. PnP Provisioning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32731-A6F8-4509-9240-86D1F3BB5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Marc D Anderson</a:t>
            </a:r>
          </a:p>
          <a:p>
            <a:r>
              <a:rPr lang="en-US" dirty="0"/>
              <a:t>President</a:t>
            </a:r>
            <a:br>
              <a:rPr lang="en-US" dirty="0"/>
            </a:br>
            <a:r>
              <a:rPr lang="en-US" dirty="0"/>
              <a:t>Sympraxis Consulting</a:t>
            </a:r>
          </a:p>
          <a:p>
            <a:r>
              <a:rPr lang="en-US" dirty="0"/>
              <a:t>@sympmarc</a:t>
            </a:r>
          </a:p>
        </p:txBody>
      </p:sp>
    </p:spTree>
    <p:extLst>
      <p:ext uri="{BB962C8B-B14F-4D97-AF65-F5344CB8AC3E}">
        <p14:creationId xmlns:p14="http://schemas.microsoft.com/office/powerpoint/2010/main" val="404941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3944-5167-47B0-A2BF-B391BD23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9EEC7-E950-4343-8DE5-140D3514C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8738"/>
            <a:ext cx="8344437" cy="48482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Co-Founder and President of Sympraxis Consulting, located in the Boston suburb of Newton, MA, USA.  Sympraxis focuses on enabling collaboration throughout the enterprise using the Microsoft 365 platform.</a:t>
            </a:r>
          </a:p>
          <a:p>
            <a:r>
              <a:rPr lang="en-US" dirty="0"/>
              <a:t>Over 35 years of experience in technology professional services and software development. Over a wide-ranging career in consulting as well as line manager positions, Marc has proven himself as a problem solver and leader who can solve difficult technology problems for organizations across a wide variety of industries and organization sizes.</a:t>
            </a:r>
          </a:p>
          <a:p>
            <a:r>
              <a:rPr lang="en-US" dirty="0"/>
              <a:t>Author of SPServices</a:t>
            </a:r>
          </a:p>
          <a:p>
            <a:r>
              <a:rPr lang="en-US" dirty="0"/>
              <a:t>Administrator of Microsoft 365 Community Content</a:t>
            </a:r>
          </a:p>
          <a:p>
            <a:r>
              <a:rPr lang="en-US" dirty="0"/>
              <a:t>Awarded Microsoft MVP for SharePoint Stuff 2011-2021</a:t>
            </a:r>
          </a:p>
          <a:p>
            <a:r>
              <a:rPr lang="en-US" dirty="0"/>
              <a:t>Member of the PnP Team</a:t>
            </a:r>
            <a:endParaRPr lang="en-GB" dirty="0"/>
          </a:p>
        </p:txBody>
      </p:sp>
      <p:pic>
        <p:nvPicPr>
          <p:cNvPr id="6" name="Picture 5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66D95AAF-7F2C-43B4-8910-576B4E08A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263" y="2326724"/>
            <a:ext cx="1796467" cy="1796467"/>
          </a:xfrm>
          <a:prstGeom prst="rect">
            <a:avLst/>
          </a:prstGeom>
        </p:spPr>
      </p:pic>
      <p:pic>
        <p:nvPicPr>
          <p:cNvPr id="7" name="Picture 3" descr="A blue and white sign&#10;&#10;Description generated with high confidence">
            <a:hlinkClick r:id="rId3"/>
            <a:extLst>
              <a:ext uri="{FF2B5EF4-FFF2-40B4-BE49-F238E27FC236}">
                <a16:creationId xmlns:a16="http://schemas.microsoft.com/office/drawing/2014/main" id="{ED380B88-07F0-4D15-97B2-6526F8A50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28554" y="297462"/>
            <a:ext cx="1141885" cy="179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A picture containing drawing, clock, sign&#10;&#10;Description automatically generated">
            <a:extLst>
              <a:ext uri="{FF2B5EF4-FFF2-40B4-BE49-F238E27FC236}">
                <a16:creationId xmlns:a16="http://schemas.microsoft.com/office/drawing/2014/main" id="{E39208F7-54E4-419E-ADA1-1FB29487A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09" y="4401800"/>
            <a:ext cx="3224174" cy="6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30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5885-40EB-434C-AF0B-9A3A6440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99" y="457622"/>
            <a:ext cx="11276003" cy="443135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dirty="0"/>
              <a:t>What Is Information Architecture in SharePoint?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9FF07FC9-3AAB-4C6C-9476-5DDD6895078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35306187"/>
              </p:ext>
            </p:extLst>
          </p:nvPr>
        </p:nvGraphicFramePr>
        <p:xfrm>
          <a:off x="457999" y="1143325"/>
          <a:ext cx="11276003" cy="5409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568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C7C6-A656-4034-B641-FD740C172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</p:spPr>
        <p:txBody>
          <a:bodyPr anchor="ctr">
            <a:normAutofit/>
          </a:bodyPr>
          <a:lstStyle/>
          <a:p>
            <a:r>
              <a:rPr lang="en-US" dirty="0"/>
              <a:t>Comparison of Methods: Pros and Cons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03A310-C6E9-4695-A1D5-1675CE2A2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27601"/>
              </p:ext>
            </p:extLst>
          </p:nvPr>
        </p:nvGraphicFramePr>
        <p:xfrm>
          <a:off x="838200" y="1335052"/>
          <a:ext cx="10515600" cy="483559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702913">
                  <a:extLst>
                    <a:ext uri="{9D8B030D-6E8A-4147-A177-3AD203B41FA5}">
                      <a16:colId xmlns:a16="http://schemas.microsoft.com/office/drawing/2014/main" val="2204986445"/>
                    </a:ext>
                  </a:extLst>
                </a:gridCol>
                <a:gridCol w="3928685">
                  <a:extLst>
                    <a:ext uri="{9D8B030D-6E8A-4147-A177-3AD203B41FA5}">
                      <a16:colId xmlns:a16="http://schemas.microsoft.com/office/drawing/2014/main" val="72056236"/>
                    </a:ext>
                  </a:extLst>
                </a:gridCol>
                <a:gridCol w="3884002">
                  <a:extLst>
                    <a:ext uri="{9D8B030D-6E8A-4147-A177-3AD203B41FA5}">
                      <a16:colId xmlns:a16="http://schemas.microsoft.com/office/drawing/2014/main" val="988107466"/>
                    </a:ext>
                  </a:extLst>
                </a:gridCol>
              </a:tblGrid>
              <a:tr h="54284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Method</a:t>
                      </a:r>
                    </a:p>
                  </a:txBody>
                  <a:tcPr marL="220258" marR="132155" marT="132155" marB="13215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Pros</a:t>
                      </a:r>
                    </a:p>
                  </a:txBody>
                  <a:tcPr marL="220258" marR="132155" marT="132155" marB="13215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FFFFFF"/>
                          </a:solidFill>
                        </a:rPr>
                        <a:t>Cons</a:t>
                      </a:r>
                    </a:p>
                  </a:txBody>
                  <a:tcPr marL="220258" marR="132155" marT="132155" marB="13215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5652"/>
                  </a:ext>
                </a:extLst>
              </a:tr>
              <a:tr h="1511653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Content Type Hub</a:t>
                      </a:r>
                    </a:p>
                  </a:txBody>
                  <a:tcPr marL="220258" marR="132155" marT="132155" marB="13215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Been there forever (since 2010) and just 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Power users can work in a familiar (but classic) interface</a:t>
                      </a:r>
                    </a:p>
                  </a:txBody>
                  <a:tcPr marL="220258" marR="132155" marT="132155" marB="13215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Publishing is a black box and very unpredictable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Only helps with Content Types (and thus Site Columns)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Syndication goes to ALL sites</a:t>
                      </a:r>
                    </a:p>
                  </a:txBody>
                  <a:tcPr marL="220258" marR="132155" marT="132155" marB="13215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26122"/>
                  </a:ext>
                </a:extLst>
              </a:tr>
              <a:tr h="126945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Site Designs</a:t>
                      </a:r>
                    </a:p>
                  </a:txBody>
                  <a:tcPr marL="220258" marR="132155" marT="132155" marB="132155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Site Owners can apply in the UI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Flexible use cases (site type, site artifacts, etc.)</a:t>
                      </a:r>
                    </a:p>
                  </a:txBody>
                  <a:tcPr marL="220258" marR="132155" marT="132155" marB="13215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Requires some coding knowledge (JSON &amp; PowerShell)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Can’t work with pages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Seems to be in stasis</a:t>
                      </a:r>
                    </a:p>
                  </a:txBody>
                  <a:tcPr marL="220258" marR="132155" marT="132155" marB="13215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466823"/>
                  </a:ext>
                </a:extLst>
              </a:tr>
              <a:tr h="1511653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PnP Provisioning Templates</a:t>
                      </a:r>
                    </a:p>
                  </a:txBody>
                  <a:tcPr marL="220258" marR="132155" marT="132155" marB="132155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Actively developed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Much wider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 work with pages</a:t>
                      </a:r>
                    </a:p>
                  </a:txBody>
                  <a:tcPr marL="220258" marR="132155" marT="132155" marB="13215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Requires some coding knowledge (JSON, XML, &amp; PowerShell)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 only be applied with PowerShell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Automating is extra work</a:t>
                      </a:r>
                    </a:p>
                  </a:txBody>
                  <a:tcPr marL="220258" marR="132155" marT="132155" marB="132155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79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52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C7C6-A656-4034-B641-FD740C17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Methods: Features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03A310-C6E9-4695-A1D5-1675CE2A2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392676"/>
              </p:ext>
            </p:extLst>
          </p:nvPr>
        </p:nvGraphicFramePr>
        <p:xfrm>
          <a:off x="617740" y="1218160"/>
          <a:ext cx="10655647" cy="4602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367659">
                  <a:extLst>
                    <a:ext uri="{9D8B030D-6E8A-4147-A177-3AD203B41FA5}">
                      <a16:colId xmlns:a16="http://schemas.microsoft.com/office/drawing/2014/main" val="2204986445"/>
                    </a:ext>
                  </a:extLst>
                </a:gridCol>
                <a:gridCol w="1583635">
                  <a:extLst>
                    <a:ext uri="{9D8B030D-6E8A-4147-A177-3AD203B41FA5}">
                      <a16:colId xmlns:a16="http://schemas.microsoft.com/office/drawing/2014/main" val="72056236"/>
                    </a:ext>
                  </a:extLst>
                </a:gridCol>
                <a:gridCol w="1848678">
                  <a:extLst>
                    <a:ext uri="{9D8B030D-6E8A-4147-A177-3AD203B41FA5}">
                      <a16:colId xmlns:a16="http://schemas.microsoft.com/office/drawing/2014/main" val="988107466"/>
                    </a:ext>
                  </a:extLst>
                </a:gridCol>
                <a:gridCol w="1855675">
                  <a:extLst>
                    <a:ext uri="{9D8B030D-6E8A-4147-A177-3AD203B41FA5}">
                      <a16:colId xmlns:a16="http://schemas.microsoft.com/office/drawing/2014/main" val="45982356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</a:p>
                  </a:txBody>
                  <a:tcPr anchor="b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Content Type Hub</a:t>
                      </a:r>
                    </a:p>
                  </a:txBody>
                  <a:tcPr anchor="b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Site Designs</a:t>
                      </a:r>
                    </a:p>
                  </a:txBody>
                  <a:tcPr anchor="b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PnP Provisioning Templates</a:t>
                      </a:r>
                    </a:p>
                  </a:txBody>
                  <a:tcPr anchor="b" anchorCtr="1"/>
                </a:tc>
                <a:extLst>
                  <a:ext uri="{0D108BD9-81ED-4DB2-BD59-A6C34878D82A}">
                    <a16:rowId xmlns:a16="http://schemas.microsoft.com/office/drawing/2014/main" val="659556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Create Site Columns and Content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82612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Add / remove navigation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46682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Create lists and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9132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Apply theme / branding / 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0446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Add solutions / add-ins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062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Trigger a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986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Other site settings (regional setting, guest access)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9458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Add users to groups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1727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Apply through the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4676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Create and configure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98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Set property bag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75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Add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89205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Much more!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413170"/>
                  </a:ext>
                </a:extLst>
              </a:tr>
            </a:tbl>
          </a:graphicData>
        </a:graphic>
      </p:graphicFrame>
      <p:sp>
        <p:nvSpPr>
          <p:cNvPr id="20" name="Oval 19">
            <a:extLst>
              <a:ext uri="{FF2B5EF4-FFF2-40B4-BE49-F238E27FC236}">
                <a16:creationId xmlns:a16="http://schemas.microsoft.com/office/drawing/2014/main" id="{C624C27A-441F-4865-8F4D-3223EF05C076}"/>
              </a:ext>
            </a:extLst>
          </p:cNvPr>
          <p:cNvSpPr/>
          <p:nvPr/>
        </p:nvSpPr>
        <p:spPr>
          <a:xfrm>
            <a:off x="6646924" y="191427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420D99-2320-408F-897A-C2870B76861A}"/>
              </a:ext>
            </a:extLst>
          </p:cNvPr>
          <p:cNvSpPr/>
          <p:nvPr/>
        </p:nvSpPr>
        <p:spPr>
          <a:xfrm>
            <a:off x="8363524" y="191427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D0AB58-E5B2-4F45-AAA4-757665189158}"/>
              </a:ext>
            </a:extLst>
          </p:cNvPr>
          <p:cNvSpPr/>
          <p:nvPr/>
        </p:nvSpPr>
        <p:spPr>
          <a:xfrm>
            <a:off x="10306284" y="191427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A0F222-F41B-4561-8C17-4B849485BD54}"/>
              </a:ext>
            </a:extLst>
          </p:cNvPr>
          <p:cNvSpPr/>
          <p:nvPr/>
        </p:nvSpPr>
        <p:spPr>
          <a:xfrm>
            <a:off x="6646924" y="2214547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C522EF-27E8-4AFB-BD87-92B5A5A2C327}"/>
              </a:ext>
            </a:extLst>
          </p:cNvPr>
          <p:cNvSpPr/>
          <p:nvPr/>
        </p:nvSpPr>
        <p:spPr>
          <a:xfrm>
            <a:off x="6646924" y="2519386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4F9EAE8-4C09-4005-8C62-5F33A621FB29}"/>
              </a:ext>
            </a:extLst>
          </p:cNvPr>
          <p:cNvSpPr/>
          <p:nvPr/>
        </p:nvSpPr>
        <p:spPr>
          <a:xfrm>
            <a:off x="8363524" y="2214547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9E3C272-912F-48D2-9FA8-E4A5053FF47E}"/>
              </a:ext>
            </a:extLst>
          </p:cNvPr>
          <p:cNvSpPr/>
          <p:nvPr/>
        </p:nvSpPr>
        <p:spPr>
          <a:xfrm>
            <a:off x="10306284" y="2214547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1D3792-BDA1-4F97-A4BA-13B9D9FBAC04}"/>
              </a:ext>
            </a:extLst>
          </p:cNvPr>
          <p:cNvSpPr txBox="1"/>
          <p:nvPr/>
        </p:nvSpPr>
        <p:spPr>
          <a:xfrm>
            <a:off x="6827975" y="1784193"/>
            <a:ext cx="95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76EDC1-8007-4997-A5CB-7E375484C299}"/>
              </a:ext>
            </a:extLst>
          </p:cNvPr>
          <p:cNvSpPr txBox="1"/>
          <p:nvPr/>
        </p:nvSpPr>
        <p:spPr>
          <a:xfrm>
            <a:off x="3927043" y="6123743"/>
            <a:ext cx="43379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/>
              <a:t>1</a:t>
            </a:r>
            <a:r>
              <a:rPr lang="en-US" sz="1100" dirty="0"/>
              <a:t> No lookup columns</a:t>
            </a:r>
          </a:p>
          <a:p>
            <a:r>
              <a:rPr lang="en-US" sz="1100" baseline="30000" dirty="0"/>
              <a:t>2</a:t>
            </a:r>
            <a:r>
              <a:rPr lang="en-US" sz="1100" dirty="0"/>
              <a:t> Can be automated to happen based on user action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65E203-433D-4FCD-9B63-2BD942071AAB}"/>
              </a:ext>
            </a:extLst>
          </p:cNvPr>
          <p:cNvSpPr/>
          <p:nvPr/>
        </p:nvSpPr>
        <p:spPr>
          <a:xfrm>
            <a:off x="8363524" y="251938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D43443-EF57-4615-BC46-87E83B0EA33F}"/>
              </a:ext>
            </a:extLst>
          </p:cNvPr>
          <p:cNvSpPr/>
          <p:nvPr/>
        </p:nvSpPr>
        <p:spPr>
          <a:xfrm>
            <a:off x="10306284" y="251938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02D06C5-10AE-4405-A326-6AAC8041DAFF}"/>
              </a:ext>
            </a:extLst>
          </p:cNvPr>
          <p:cNvSpPr/>
          <p:nvPr/>
        </p:nvSpPr>
        <p:spPr>
          <a:xfrm>
            <a:off x="6646924" y="2824225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CA0AF55-FA45-46C1-A1AA-77A9EAC23BC8}"/>
              </a:ext>
            </a:extLst>
          </p:cNvPr>
          <p:cNvSpPr/>
          <p:nvPr/>
        </p:nvSpPr>
        <p:spPr>
          <a:xfrm>
            <a:off x="8363524" y="282422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49F67C9-CEBE-44C9-AAA8-BE8534601861}"/>
              </a:ext>
            </a:extLst>
          </p:cNvPr>
          <p:cNvSpPr/>
          <p:nvPr/>
        </p:nvSpPr>
        <p:spPr>
          <a:xfrm>
            <a:off x="10306284" y="282422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EFAA58B-3FCE-4B24-B2DE-B24793F00F18}"/>
              </a:ext>
            </a:extLst>
          </p:cNvPr>
          <p:cNvSpPr/>
          <p:nvPr/>
        </p:nvSpPr>
        <p:spPr>
          <a:xfrm>
            <a:off x="6646924" y="3129064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CBDA0E2-5E28-4F31-A910-7B7B8A5BC170}"/>
              </a:ext>
            </a:extLst>
          </p:cNvPr>
          <p:cNvSpPr/>
          <p:nvPr/>
        </p:nvSpPr>
        <p:spPr>
          <a:xfrm>
            <a:off x="8363524" y="312906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C1B410E-A93F-456F-A2BA-851D2832AB1D}"/>
              </a:ext>
            </a:extLst>
          </p:cNvPr>
          <p:cNvSpPr/>
          <p:nvPr/>
        </p:nvSpPr>
        <p:spPr>
          <a:xfrm>
            <a:off x="10306284" y="312906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ED793A-196A-4F14-9B12-138F0F49BFF3}"/>
              </a:ext>
            </a:extLst>
          </p:cNvPr>
          <p:cNvSpPr/>
          <p:nvPr/>
        </p:nvSpPr>
        <p:spPr>
          <a:xfrm>
            <a:off x="6646924" y="3433903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B801B59-31CB-4272-835D-BACBFEB3B42D}"/>
              </a:ext>
            </a:extLst>
          </p:cNvPr>
          <p:cNvSpPr/>
          <p:nvPr/>
        </p:nvSpPr>
        <p:spPr>
          <a:xfrm>
            <a:off x="8363524" y="343390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1C0E79C-EAF6-4EB8-8FA3-2BD802C8B749}"/>
              </a:ext>
            </a:extLst>
          </p:cNvPr>
          <p:cNvSpPr/>
          <p:nvPr/>
        </p:nvSpPr>
        <p:spPr>
          <a:xfrm>
            <a:off x="10306284" y="3433903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ED16E33-1C97-467F-B143-CD98E7F48124}"/>
              </a:ext>
            </a:extLst>
          </p:cNvPr>
          <p:cNvSpPr/>
          <p:nvPr/>
        </p:nvSpPr>
        <p:spPr>
          <a:xfrm>
            <a:off x="6646924" y="3738742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5F8A9B7-656E-4352-8E15-930A3C41C5CE}"/>
              </a:ext>
            </a:extLst>
          </p:cNvPr>
          <p:cNvSpPr/>
          <p:nvPr/>
        </p:nvSpPr>
        <p:spPr>
          <a:xfrm>
            <a:off x="8363524" y="373874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EC832D5-5D77-4A46-83CD-26C2E0FC90BC}"/>
              </a:ext>
            </a:extLst>
          </p:cNvPr>
          <p:cNvSpPr/>
          <p:nvPr/>
        </p:nvSpPr>
        <p:spPr>
          <a:xfrm>
            <a:off x="10306284" y="3738742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5896CA-CAC4-4171-92EE-17A547F35A24}"/>
              </a:ext>
            </a:extLst>
          </p:cNvPr>
          <p:cNvSpPr/>
          <p:nvPr/>
        </p:nvSpPr>
        <p:spPr>
          <a:xfrm>
            <a:off x="6646924" y="4043581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964ED71-9636-4436-9D49-77128BCA30ED}"/>
              </a:ext>
            </a:extLst>
          </p:cNvPr>
          <p:cNvSpPr/>
          <p:nvPr/>
        </p:nvSpPr>
        <p:spPr>
          <a:xfrm>
            <a:off x="8363524" y="404358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9BD6778-942D-4601-AE0B-A47D5CBE9304}"/>
              </a:ext>
            </a:extLst>
          </p:cNvPr>
          <p:cNvSpPr/>
          <p:nvPr/>
        </p:nvSpPr>
        <p:spPr>
          <a:xfrm>
            <a:off x="10306284" y="4043581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A3FC08E-AA68-4D83-9002-AA70ECB8DB96}"/>
              </a:ext>
            </a:extLst>
          </p:cNvPr>
          <p:cNvSpPr/>
          <p:nvPr/>
        </p:nvSpPr>
        <p:spPr>
          <a:xfrm>
            <a:off x="8363524" y="433234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6595D83-1DC2-414C-9193-82A8D2020A87}"/>
              </a:ext>
            </a:extLst>
          </p:cNvPr>
          <p:cNvSpPr/>
          <p:nvPr/>
        </p:nvSpPr>
        <p:spPr>
          <a:xfrm>
            <a:off x="6646924" y="4653259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9C37F15-C556-433B-81FA-B47960C30932}"/>
              </a:ext>
            </a:extLst>
          </p:cNvPr>
          <p:cNvSpPr/>
          <p:nvPr/>
        </p:nvSpPr>
        <p:spPr>
          <a:xfrm>
            <a:off x="10306284" y="465325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F985182-186F-424C-BA42-7B5EB957743D}"/>
              </a:ext>
            </a:extLst>
          </p:cNvPr>
          <p:cNvSpPr/>
          <p:nvPr/>
        </p:nvSpPr>
        <p:spPr>
          <a:xfrm>
            <a:off x="6646924" y="4958098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BBAAB18-4D2E-44D8-A09A-CA6952A5489C}"/>
              </a:ext>
            </a:extLst>
          </p:cNvPr>
          <p:cNvSpPr/>
          <p:nvPr/>
        </p:nvSpPr>
        <p:spPr>
          <a:xfrm>
            <a:off x="10306284" y="4958098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4C5FC86-BD79-474B-B56E-A99AE5D3E11F}"/>
              </a:ext>
            </a:extLst>
          </p:cNvPr>
          <p:cNvSpPr/>
          <p:nvPr/>
        </p:nvSpPr>
        <p:spPr>
          <a:xfrm>
            <a:off x="10299856" y="433663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075C95B-0BBF-4EAB-9929-C417E0A832C1}"/>
              </a:ext>
            </a:extLst>
          </p:cNvPr>
          <p:cNvSpPr/>
          <p:nvPr/>
        </p:nvSpPr>
        <p:spPr>
          <a:xfrm>
            <a:off x="8363524" y="4643372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C506562-F920-4F4A-B109-34B5CC82B102}"/>
              </a:ext>
            </a:extLst>
          </p:cNvPr>
          <p:cNvSpPr/>
          <p:nvPr/>
        </p:nvSpPr>
        <p:spPr>
          <a:xfrm>
            <a:off x="8363524" y="4939928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D6A3355-32D9-4599-8C67-DC25D861E2E8}"/>
              </a:ext>
            </a:extLst>
          </p:cNvPr>
          <p:cNvSpPr/>
          <p:nvPr/>
        </p:nvSpPr>
        <p:spPr>
          <a:xfrm>
            <a:off x="8363524" y="5243110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9D938E2-EB9A-4FB8-A9B7-FB6722CAC9F7}"/>
              </a:ext>
            </a:extLst>
          </p:cNvPr>
          <p:cNvSpPr/>
          <p:nvPr/>
        </p:nvSpPr>
        <p:spPr>
          <a:xfrm>
            <a:off x="6649990" y="5251051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60B2233-9EA8-45FB-A627-614F004AE8C5}"/>
              </a:ext>
            </a:extLst>
          </p:cNvPr>
          <p:cNvSpPr/>
          <p:nvPr/>
        </p:nvSpPr>
        <p:spPr>
          <a:xfrm>
            <a:off x="10306284" y="524311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73CCF19-2945-4659-851E-9658E0463A4B}"/>
              </a:ext>
            </a:extLst>
          </p:cNvPr>
          <p:cNvSpPr/>
          <p:nvPr/>
        </p:nvSpPr>
        <p:spPr>
          <a:xfrm>
            <a:off x="8360458" y="5543047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5E99B73-5C52-4DF6-AC98-58F336823873}"/>
              </a:ext>
            </a:extLst>
          </p:cNvPr>
          <p:cNvSpPr/>
          <p:nvPr/>
        </p:nvSpPr>
        <p:spPr>
          <a:xfrm>
            <a:off x="6646924" y="5550988"/>
            <a:ext cx="228600" cy="228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D7D5F0A-5600-4895-A413-E8F70EFD5C26}"/>
              </a:ext>
            </a:extLst>
          </p:cNvPr>
          <p:cNvSpPr/>
          <p:nvPr/>
        </p:nvSpPr>
        <p:spPr>
          <a:xfrm>
            <a:off x="10303218" y="5543047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3B70B6F-DC9B-41F7-B2C7-E4C9AAFF624F}"/>
              </a:ext>
            </a:extLst>
          </p:cNvPr>
          <p:cNvSpPr/>
          <p:nvPr/>
        </p:nvSpPr>
        <p:spPr>
          <a:xfrm>
            <a:off x="6649166" y="433234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D4CA42-7321-4223-8175-778F138260A9}"/>
              </a:ext>
            </a:extLst>
          </p:cNvPr>
          <p:cNvSpPr txBox="1"/>
          <p:nvPr/>
        </p:nvSpPr>
        <p:spPr>
          <a:xfrm>
            <a:off x="10508578" y="4248601"/>
            <a:ext cx="8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058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466E-1AD3-42CF-9AFE-EE73A355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FE040-4F11-4494-8B0A-41243E444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Designs &amp; PnP Provisioning Templates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3959D9-1107-4968-977C-AE1B9B77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2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28755E-5BDB-4FF4-A0DD-CABEFD78DB2F}"/>
              </a:ext>
            </a:extLst>
          </p:cNvPr>
          <p:cNvSpPr txBox="1"/>
          <p:nvPr/>
        </p:nvSpPr>
        <p:spPr>
          <a:xfrm>
            <a:off x="1683026" y="4764157"/>
            <a:ext cx="372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Microsoft 365 Community Docs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http://aka.ms/m365-community-docs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7DFD6-18FE-42D3-9FD8-87060015D474}"/>
              </a:ext>
            </a:extLst>
          </p:cNvPr>
          <p:cNvSpPr txBox="1"/>
          <p:nvPr/>
        </p:nvSpPr>
        <p:spPr>
          <a:xfrm>
            <a:off x="5811078" y="476415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Microsoft 365 Patterns and Practices (PnP)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https://pnp.github.io/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B3704-6966-44AD-BB64-102E3D6EE6FB}"/>
              </a:ext>
            </a:extLst>
          </p:cNvPr>
          <p:cNvSpPr txBox="1"/>
          <p:nvPr/>
        </p:nvSpPr>
        <p:spPr>
          <a:xfrm>
            <a:off x="4061791" y="5795377"/>
            <a:ext cx="3220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https://sympmarc.news/Demos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4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P-Virtual-Conference-Sep-2020.potx" id="{38EBA5BF-4F8F-439E-9441-3479230F32BB}" vid="{186C217D-5D51-42A8-B671-2012D0B2C8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2" ma:contentTypeDescription="Create a new document." ma:contentTypeScope="" ma:versionID="d02f06a71c76430921e81eb5e58ef58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3402702269d13ac697cfe1994138c5a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8F5FE6-C99A-43B1-B72F-A603C20FA2E9}"/>
</file>

<file path=customXml/itemProps2.xml><?xml version="1.0" encoding="utf-8"?>
<ds:datastoreItem xmlns:ds="http://schemas.openxmlformats.org/officeDocument/2006/customXml" ds:itemID="{F6E797FC-528A-483D-919D-02E4FEDE8685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b9eaedd2-1415-4be7-8e66-4206a793fe76"/>
    <ds:schemaRef ds:uri="http://www.w3.org/XML/1998/namespace"/>
    <ds:schemaRef ds:uri="3268d5dc-4cd6-44ac-ae2a-910ef8ac16c1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E60BC44-5478-4504-A968-1E7C381691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423</Words>
  <Application>Microsoft Office PowerPoint</Application>
  <PresentationFormat>Widescreen</PresentationFormat>
  <Paragraphs>75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Information Architecture Provisioning: Content Type Hub vs. Site Designs vs. PnP Provisioning</vt:lpstr>
      <vt:lpstr>About Me</vt:lpstr>
      <vt:lpstr>What Is Information Architecture in SharePoint?</vt:lpstr>
      <vt:lpstr>Comparison of Methods: Pros and Cons</vt:lpstr>
      <vt:lpstr>Comparison of Methods: Features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Architecture Provisioning: Content Type Hub vs. Site Designs vs. PnP Provisioning</dc:title>
  <dc:creator>Marc Anderson</dc:creator>
  <cp:lastModifiedBy>Marc Anderson</cp:lastModifiedBy>
  <cp:revision>1</cp:revision>
  <dcterms:created xsi:type="dcterms:W3CDTF">2020-08-17T15:40:40Z</dcterms:created>
  <dcterms:modified xsi:type="dcterms:W3CDTF">2020-08-20T00:32:57Z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